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32194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691816-C06D-41AA-8445-E99D9D9834DA}"/>
</file>

<file path=customXml/itemProps2.xml><?xml version="1.0" encoding="utf-8"?>
<ds:datastoreItem xmlns:ds="http://schemas.openxmlformats.org/officeDocument/2006/customXml" ds:itemID="{E9D38BA8-09E5-494E-B9E9-C48B25C5EF75}"/>
</file>

<file path=customXml/itemProps3.xml><?xml version="1.0" encoding="utf-8"?>
<ds:datastoreItem xmlns:ds="http://schemas.openxmlformats.org/officeDocument/2006/customXml" ds:itemID="{8713B9BB-E5D2-4282-BA11-909B200AD72F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