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94D82-EB3F-4749-BDFC-BBA5E53A6E05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6BC2E-54A4-4B18-9752-21513FF5C4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3029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94D82-EB3F-4749-BDFC-BBA5E53A6E05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6BC2E-54A4-4B18-9752-21513FF5C4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4780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94D82-EB3F-4749-BDFC-BBA5E53A6E05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6BC2E-54A4-4B18-9752-21513FF5C4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7088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94D82-EB3F-4749-BDFC-BBA5E53A6E05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6BC2E-54A4-4B18-9752-21513FF5C4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7230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94D82-EB3F-4749-BDFC-BBA5E53A6E05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6BC2E-54A4-4B18-9752-21513FF5C4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9031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94D82-EB3F-4749-BDFC-BBA5E53A6E05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6BC2E-54A4-4B18-9752-21513FF5C4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9140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94D82-EB3F-4749-BDFC-BBA5E53A6E05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6BC2E-54A4-4B18-9752-21513FF5C4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0453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94D82-EB3F-4749-BDFC-BBA5E53A6E05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6BC2E-54A4-4B18-9752-21513FF5C4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6263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94D82-EB3F-4749-BDFC-BBA5E53A6E05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6BC2E-54A4-4B18-9752-21513FF5C4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3472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94D82-EB3F-4749-BDFC-BBA5E53A6E05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6BC2E-54A4-4B18-9752-21513FF5C4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5275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94D82-EB3F-4749-BDFC-BBA5E53A6E05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6BC2E-54A4-4B18-9752-21513FF5C4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390113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594D82-EB3F-4749-BDFC-BBA5E53A6E05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76BC2E-54A4-4B18-9752-21513FF5C4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042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microsoft.com/office/2007/relationships/hdphoto" Target="../media/hdphoto1.wdp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5934"/>
            <a:ext cx="12228088" cy="706393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4335" y="-1424"/>
            <a:ext cx="842490" cy="7833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669" y="5726230"/>
            <a:ext cx="923734" cy="935209"/>
          </a:xfrm>
          <a:prstGeom prst="rect">
            <a:avLst/>
          </a:prstGeom>
        </p:spPr>
      </p:pic>
      <p:sp>
        <p:nvSpPr>
          <p:cNvPr id="45" name="Прямоугольник 44"/>
          <p:cNvSpPr/>
          <p:nvPr/>
        </p:nvSpPr>
        <p:spPr>
          <a:xfrm>
            <a:off x="1065544" y="703553"/>
            <a:ext cx="7090703" cy="49563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9" r="6181"/>
          <a:stretch/>
        </p:blipFill>
        <p:spPr>
          <a:xfrm>
            <a:off x="1205806" y="833930"/>
            <a:ext cx="6810178" cy="468233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049" y="2908562"/>
            <a:ext cx="1347708" cy="171112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726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091" y="1874399"/>
            <a:ext cx="2563494" cy="247967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373" y="2273130"/>
            <a:ext cx="684929" cy="68492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790" y="3379135"/>
            <a:ext cx="1666029" cy="166602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6129" y="3521178"/>
            <a:ext cx="892997" cy="892997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131" y="3111707"/>
            <a:ext cx="1554640" cy="1554640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550" y="3085976"/>
            <a:ext cx="1763399" cy="1763399"/>
          </a:xfrm>
          <a:prstGeom prst="rect">
            <a:avLst/>
          </a:prstGeom>
        </p:spPr>
      </p:pic>
      <p:grpSp>
        <p:nvGrpSpPr>
          <p:cNvPr id="55" name="Группа 54"/>
          <p:cNvGrpSpPr/>
          <p:nvPr/>
        </p:nvGrpSpPr>
        <p:grpSpPr>
          <a:xfrm>
            <a:off x="1846278" y="5764851"/>
            <a:ext cx="6763704" cy="523220"/>
            <a:chOff x="1716433" y="5764851"/>
            <a:chExt cx="6763704" cy="523220"/>
          </a:xfrm>
        </p:grpSpPr>
        <p:sp>
          <p:nvSpPr>
            <p:cNvPr id="52" name="Прямоугольник 51"/>
            <p:cNvSpPr/>
            <p:nvPr/>
          </p:nvSpPr>
          <p:spPr>
            <a:xfrm>
              <a:off x="1716433" y="5783682"/>
              <a:ext cx="5846579" cy="44647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958144" y="5764851"/>
              <a:ext cx="652199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 smtClean="0"/>
                <a:t>Двое мышат </a:t>
              </a:r>
              <a:r>
                <a:rPr lang="ru-RU" sz="2800" dirty="0" smtClean="0"/>
                <a:t>шутили на опушке.</a:t>
              </a:r>
              <a:endParaRPr lang="ru-RU" sz="2800" dirty="0"/>
            </a:p>
          </p:txBody>
        </p:sp>
      </p:grpSp>
      <p:sp>
        <p:nvSpPr>
          <p:cNvPr id="57" name="Прямоугольник 56"/>
          <p:cNvSpPr/>
          <p:nvPr/>
        </p:nvSpPr>
        <p:spPr>
          <a:xfrm>
            <a:off x="1851617" y="5785787"/>
            <a:ext cx="5846579" cy="46530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У каштана мышата нашли шахматы.</a:t>
            </a:r>
            <a:endParaRPr lang="ru-RU" sz="2800" dirty="0"/>
          </a:p>
        </p:txBody>
      </p:sp>
      <p:sp>
        <p:nvSpPr>
          <p:cNvPr id="58" name="Прямоугольник 57"/>
          <p:cNvSpPr/>
          <p:nvPr/>
        </p:nvSpPr>
        <p:spPr>
          <a:xfrm>
            <a:off x="1799603" y="5802461"/>
            <a:ext cx="5846579" cy="49726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Ушли мышата в камыши. </a:t>
            </a:r>
            <a:endParaRPr lang="ru-RU" sz="2800" dirty="0"/>
          </a:p>
        </p:txBody>
      </p:sp>
      <p:pic>
        <p:nvPicPr>
          <p:cNvPr id="59" name="Рисунок 5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8966" y="3133671"/>
            <a:ext cx="2507889" cy="2507889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769" y="3096696"/>
            <a:ext cx="2118946" cy="2118946"/>
          </a:xfrm>
          <a:prstGeom prst="rect">
            <a:avLst/>
          </a:prstGeom>
        </p:spPr>
      </p:pic>
      <p:sp>
        <p:nvSpPr>
          <p:cNvPr id="60" name="Прямоугольник 59"/>
          <p:cNvSpPr/>
          <p:nvPr/>
        </p:nvSpPr>
        <p:spPr>
          <a:xfrm>
            <a:off x="1822085" y="5800063"/>
            <a:ext cx="5886202" cy="59299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/>
              <a:t>Н</a:t>
            </a:r>
            <a:r>
              <a:rPr lang="ru-RU" sz="2400" dirty="0" smtClean="0"/>
              <a:t>ачали </a:t>
            </a:r>
            <a:r>
              <a:rPr lang="ru-RU" sz="2400" dirty="0" smtClean="0"/>
              <a:t>мышата в камышах  играть в шахматы. </a:t>
            </a:r>
            <a:endParaRPr lang="ru-RU" sz="2400" dirty="0"/>
          </a:p>
        </p:txBody>
      </p:sp>
      <p:pic>
        <p:nvPicPr>
          <p:cNvPr id="62" name="Рисунок 6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095" y="3113361"/>
            <a:ext cx="2507889" cy="2507889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084" y="4320679"/>
            <a:ext cx="976358" cy="976358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6442" y="3039748"/>
            <a:ext cx="2118946" cy="2118946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522" y="538055"/>
            <a:ext cx="2672687" cy="2672687"/>
          </a:xfrm>
          <a:prstGeom prst="rect">
            <a:avLst/>
          </a:prstGeom>
        </p:spPr>
      </p:pic>
      <p:pic>
        <p:nvPicPr>
          <p:cNvPr id="110" name="Picture 109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922325" y="3841172"/>
            <a:ext cx="2771775" cy="28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175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7037E-7 L 0.30247 -0.02662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17" y="-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1.85185E-6 L 0.29063 -0.00093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31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7" grpId="0" animBg="1"/>
      <p:bldP spid="57" grpId="1" animBg="1"/>
      <p:bldP spid="58" grpId="0" animBg="1"/>
      <p:bldP spid="58" grpId="1" animBg="1"/>
      <p:bldP spid="60" grpId="0" animBg="1"/>
      <p:bldP spid="60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25</Words>
  <Application>Microsoft Office PowerPoint</Application>
  <PresentationFormat>Широкоэкранный</PresentationFormat>
  <Paragraphs>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Марианна</cp:lastModifiedBy>
  <cp:revision>12</cp:revision>
  <dcterms:created xsi:type="dcterms:W3CDTF">2024-08-13T11:15:14Z</dcterms:created>
  <dcterms:modified xsi:type="dcterms:W3CDTF">2024-08-15T20:41:15Z</dcterms:modified>
</cp:coreProperties>
</file>