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106E0-0044-45BE-BFB5-C73C1A9BFB8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169B4-5352-457E-AE92-09E0DF2CC3D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174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234176" y="322280"/>
            <a:ext cx="3724087" cy="28332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49" y="735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04" y="537073"/>
            <a:ext cx="2508391" cy="25002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6" b="100000" l="15170" r="880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6505" y="5025755"/>
            <a:ext cx="842990" cy="147565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22" y="773921"/>
            <a:ext cx="1812353" cy="203889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17" b="99552" l="0" r="953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43659">
            <a:off x="1132689" y="4016299"/>
            <a:ext cx="1403244" cy="130930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93" y="552708"/>
            <a:ext cx="2856609" cy="2372437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091" b="97902" l="351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0682" y="4741525"/>
            <a:ext cx="1812436" cy="1012415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87" y="488816"/>
            <a:ext cx="2500220" cy="25002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8449" r="899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59" y="1569668"/>
            <a:ext cx="1501125" cy="840491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0" name="Picture 5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44205" y="2169795"/>
            <a:ext cx="3648075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20</cp:revision>
  <dcterms:created xsi:type="dcterms:W3CDTF">2024-04-11T10:03:00Z</dcterms:created>
  <dcterms:modified xsi:type="dcterms:W3CDTF">2024-07-16T12:52:20Z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CE3B0CE76E674C75BB98D0621D912DA1_12</vt:lpwstr>
  </property>
  <property fmtid="{D5CDD505-2E9C-101B-9397-08002B2CF9AE}" pid="3" name="KSOProductBuildVer">
    <vt:lpwstr>1033-12.2.0.17153</vt:lpwstr>
  </property>
</Properties>
</file>