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eg"/>
  <Override PartName="/ppt/media/media2.mp3" ContentType="audio/mpeg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75" d="100"/>
          <a:sy n="75" d="100"/>
        </p:scale>
        <p:origin x="62" y="36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180C70-0C21-4012-9194-43CFD1E61D24}" type="datetimeFigureOut">
              <a:rPr lang="uk-UA" smtClean="0"/>
              <a:t>13.12.2024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46B94F-AF4B-44CC-B5A4-1C70392B2EF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979108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46B94F-AF4B-44CC-B5A4-1C70392B2EF3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9446611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EFCB60-BB6D-4C3F-8DCE-3892972F4A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34A66818-038B-4515-B421-B4A7C60B9A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952326E-108F-4AE1-905B-61412D6AF7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4839-57F2-4D4E-8FA9-9B4765DBAC79}" type="datetimeFigureOut">
              <a:rPr lang="uk-UA" smtClean="0"/>
              <a:t>13.12.2024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2BE61F6-D49E-4C85-9369-DD5FA399E3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BFAB214-2D74-4CD4-82DE-BB21A736A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D09E7-946F-4928-A06D-0EA1A08126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254959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F74F82-A3F5-4652-BBC4-C9823299ED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3504F161-AF7C-4E50-A220-A5D633B77A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8CB89C8-6C4F-4300-876A-4934EEF435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4839-57F2-4D4E-8FA9-9B4765DBAC79}" type="datetimeFigureOut">
              <a:rPr lang="uk-UA" smtClean="0"/>
              <a:t>13.12.2024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A7B8D44-7EC4-4160-9353-CED3CC829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8D6E73E-E363-40CE-BA64-994C5B64E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D09E7-946F-4928-A06D-0EA1A08126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72406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8CB7E040-240E-421C-9269-D935073943E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47A0DEF4-504E-40C7-83C7-5C6C856BE2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68C6002-1DEF-4580-AAB8-C2FF764753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4839-57F2-4D4E-8FA9-9B4765DBAC79}" type="datetimeFigureOut">
              <a:rPr lang="uk-UA" smtClean="0"/>
              <a:t>13.12.2024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CEEAEA8-2708-428B-8DE5-5F2D969F24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A341426-B490-4F9C-B21E-527123413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D09E7-946F-4928-A06D-0EA1A08126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31320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A83321-AC52-440B-9B18-3CF8728F9B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0B511E8-FCDB-4B30-8F36-B3065943A6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89C3D57-682F-4511-9112-9DB22977E2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4839-57F2-4D4E-8FA9-9B4765DBAC79}" type="datetimeFigureOut">
              <a:rPr lang="uk-UA" smtClean="0"/>
              <a:t>13.12.2024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B61D595-EE35-439E-BC13-2C8902427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75C3C9D-5ECF-4122-AA21-746AFEB5A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D09E7-946F-4928-A06D-0EA1A08126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97857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21B4FB-C112-47F5-B55A-68C36AF97E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C4961B1A-59B9-4623-8EDB-B1AD710888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AD14E39-8B9C-4089-A4E3-57C04D736F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4839-57F2-4D4E-8FA9-9B4765DBAC79}" type="datetimeFigureOut">
              <a:rPr lang="uk-UA" smtClean="0"/>
              <a:t>13.12.2024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06D2E29-66E5-44F2-ACEA-EBA0F8A78C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F104AA9-D5E8-4C11-8EA4-5A3653639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D09E7-946F-4928-A06D-0EA1A08126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635613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84A361-C97D-4144-B7EB-4C55EEA263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3B29F92-95E5-490A-8DD9-110ABD0475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47D35184-D181-417F-A838-442B34D894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AA9274EB-8E41-46B7-A21D-37FE673614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4839-57F2-4D4E-8FA9-9B4765DBAC79}" type="datetimeFigureOut">
              <a:rPr lang="uk-UA" smtClean="0"/>
              <a:t>13.12.2024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19D22010-C40D-447C-8C73-1165659AC6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1B0E91EB-5855-4B95-8727-B22A119E6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D09E7-946F-4928-A06D-0EA1A08126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2334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12406A-1A8A-4140-BA11-D0D07D06E9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9B4EF2BD-024F-425C-BE19-921D1A4576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3D9FB92C-00A4-4F2D-94F7-4BD0648762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DF81E5B6-B478-4F59-8C04-3BD1ABB993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0685AF39-8431-4508-8AEE-701C8EFDE0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0AEE8078-2F9F-4E8E-B2CA-35DA27BFA1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4839-57F2-4D4E-8FA9-9B4765DBAC79}" type="datetimeFigureOut">
              <a:rPr lang="uk-UA" smtClean="0"/>
              <a:t>13.12.2024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D3D57486-E636-43AB-BC19-0FE9061A2C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D901A6CC-9CFC-4619-910E-24046C623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D09E7-946F-4928-A06D-0EA1A08126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069704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D5A8F6-5218-4D0F-9A16-354398686C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EF7B4976-7DC8-489D-A567-B638D4D3D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4839-57F2-4D4E-8FA9-9B4765DBAC79}" type="datetimeFigureOut">
              <a:rPr lang="uk-UA" smtClean="0"/>
              <a:t>13.12.2024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B1DC0E3F-6E49-4300-858A-0150CD7675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E93A8AA3-667E-4B90-8B1C-FDC464735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D09E7-946F-4928-A06D-0EA1A08126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80086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3D8EC97E-E782-450D-9D13-ED7790CAF2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4839-57F2-4D4E-8FA9-9B4765DBAC79}" type="datetimeFigureOut">
              <a:rPr lang="uk-UA" smtClean="0"/>
              <a:t>13.12.2024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3DB9DA5B-3338-4528-9754-BAD923DB2F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5C4084E1-8391-4F6B-BF11-6872FEEC24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D09E7-946F-4928-A06D-0EA1A08126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22579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B07266-394F-4BB0-9C13-2FDD03EFE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761379D-AC55-492B-88AD-43CECE62B7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FDC03C84-603F-4C48-97F1-41DB1D93D2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7555F0AB-7DCB-4D4B-9F61-07302EEE0C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4839-57F2-4D4E-8FA9-9B4765DBAC79}" type="datetimeFigureOut">
              <a:rPr lang="uk-UA" smtClean="0"/>
              <a:t>13.12.2024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7ECEF812-942A-4943-9FD6-21A4B53E6E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3EC5BE9B-93A8-4895-82B1-C15315B625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D09E7-946F-4928-A06D-0EA1A08126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877008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317755-799B-4F86-AE54-22D1947E8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F372C1E1-179B-4582-9750-7A24D016E7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853E3C9-B1C6-458B-9B60-26420FC5D8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817DF955-D7CE-410F-BF6E-9808325CC7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4839-57F2-4D4E-8FA9-9B4765DBAC79}" type="datetimeFigureOut">
              <a:rPr lang="uk-UA" smtClean="0"/>
              <a:t>13.12.2024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3816AA2C-3496-4FEE-85F1-CCA6A98C20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2E61C366-944D-4DCD-8824-3B286C8CD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D09E7-946F-4928-A06D-0EA1A08126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1113753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90F778F4-09B4-46C3-9062-3B3F9F6EEE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FE1076A2-3FA1-4EBA-A125-E6AD31A346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CE277A4-EC8E-4CE6-BB2E-D0E48392C7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E4839-57F2-4D4E-8FA9-9B4765DBAC79}" type="datetimeFigureOut">
              <a:rPr lang="uk-UA" smtClean="0"/>
              <a:t>13.12.2024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75C571A-06FB-4B20-90B9-93137E5A86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DF8662F-0316-4ACD-8356-DCD74171FE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FD09E7-946F-4928-A06D-0EA1A08126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13070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audio" Target="NULL" TargetMode="External"/><Relationship Id="rId2" Type="http://schemas.microsoft.com/office/2007/relationships/media" Target="../media/media1.mp3"/><Relationship Id="rId3" Type="http://schemas.microsoft.com/office/2007/relationships/media" Target="../media/media2.mp3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1.xml"/><Relationship Id="rId6" Type="http://schemas.openxmlformats.org/officeDocument/2006/relationships/image" Target="../media/image1.png"/><Relationship Id="rId7" Type="http://schemas.openxmlformats.org/officeDocument/2006/relationships/image" Target="../media/image2.png"/><Relationship Id="rId8" Type="http://schemas.openxmlformats.org/officeDocument/2006/relationships/image" Target="../media/image3.png"/><Relationship Id="rId9" Type="http://schemas.openxmlformats.org/officeDocument/2006/relationships/image" Target="../media/image4.png"/><Relationship Id="rId10" Type="http://schemas.openxmlformats.org/officeDocument/2006/relationships/image" Target="../media/image5.png"/><Relationship Id="rId11" Type="http://schemas.openxmlformats.org/officeDocument/2006/relationships/image" Target="../media/image6.png"/><Relationship Id="rId12" Type="http://schemas.openxmlformats.org/officeDocument/2006/relationships/image" Target="../media/image7.png"/><Relationship Id="rId13" Type="http://schemas.openxmlformats.org/officeDocument/2006/relationships/image" Target="../media/image8.png"/><Relationship Id="rId14" Type="http://schemas.openxmlformats.org/officeDocument/2006/relationships/image" Target="../media/image9.png"/><Relationship Id="rId15" Type="http://schemas.openxmlformats.org/officeDocument/2006/relationships/image" Target="../media/image10.png"/><Relationship Id="rId16" Type="http://schemas.openxmlformats.org/officeDocument/2006/relationships/image" Target="../media/image11.png"/><Relationship Id="rId17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F686321-2135-4FE8-A76E-349C124A137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" y="0"/>
            <a:ext cx="12189023" cy="6858000"/>
          </a:xfrm>
          <a:prstGeom prst="rect">
            <a:avLst/>
          </a:prstGeom>
        </p:spPr>
      </p:pic>
      <p:sp>
        <p:nvSpPr>
          <p:cNvPr id="4" name="Прямокутник: округлені кути 3">
            <a:extLst>
              <a:ext uri="{FF2B5EF4-FFF2-40B4-BE49-F238E27FC236}">
                <a16:creationId xmlns:a16="http://schemas.microsoft.com/office/drawing/2014/main" id="{1C96FCC0-6CE2-4CC0-AC82-2C9E883E38C1}"/>
              </a:ext>
            </a:extLst>
          </p:cNvPr>
          <p:cNvSpPr/>
          <p:nvPr/>
        </p:nvSpPr>
        <p:spPr>
          <a:xfrm>
            <a:off x="1015934" y="463644"/>
            <a:ext cx="7024480" cy="2584355"/>
          </a:xfrm>
          <a:prstGeom prst="roundRect">
            <a:avLst/>
          </a:prstGeom>
          <a:solidFill>
            <a:schemeClr val="bg1">
              <a:alpha val="96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0C5F16DC-1C34-44EE-B5F3-3E9F0ACF02A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34695" y="541796"/>
            <a:ext cx="2439173" cy="2485697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EAC05E29-D5F1-4B61-B423-E065CEC8CBD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37878">
            <a:off x="4408314" y="922029"/>
            <a:ext cx="2946731" cy="2210049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38AA25C3-57F2-4A93-A850-10DAFAEB1FA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57464" y="3738242"/>
            <a:ext cx="3249988" cy="3249988"/>
          </a:xfrm>
          <a:prstGeom prst="rect">
            <a:avLst/>
          </a:prstGeom>
          <a:effectLst>
            <a:glow rad="101600">
              <a:schemeClr val="bg1"/>
            </a:glow>
          </a:effectLst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86E832BA-1593-475D-AAC0-0EEBA744916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4982" y="4698909"/>
            <a:ext cx="3005432" cy="2110478"/>
          </a:xfrm>
          <a:prstGeom prst="rect">
            <a:avLst/>
          </a:prstGeom>
          <a:effectLst>
            <a:glow rad="101600">
              <a:schemeClr val="bg1"/>
            </a:glow>
          </a:effectLst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631E4697-001A-46F4-AE46-570A167B43C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984" y="4001816"/>
            <a:ext cx="2921299" cy="2921299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731E8333-CCC0-4922-899F-2544ED601BB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200" y="384392"/>
            <a:ext cx="2742857" cy="2742857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35DC4045-DC27-4167-BACE-055FDC74B36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9940" y="3679822"/>
            <a:ext cx="2092021" cy="3033592"/>
          </a:xfrm>
          <a:prstGeom prst="rect">
            <a:avLst/>
          </a:prstGeom>
        </p:spPr>
      </p:pic>
      <p:pic>
        <p:nvPicPr>
          <p:cNvPr id="30" name="zvuk-myaukan-e-koshki">
            <a:hlinkClick r:id="" action="ppaction://media"/>
            <a:extLst>
              <a:ext uri="{FF2B5EF4-FFF2-40B4-BE49-F238E27FC236}">
                <a16:creationId xmlns:a16="http://schemas.microsoft.com/office/drawing/2014/main" id="{9CA6DE3B-4099-44DC-A5C7-2BB51715ADDA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4882.125"/>
                </p14:media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1518189" y="1133570"/>
            <a:ext cx="487363" cy="487363"/>
          </a:xfrm>
          <a:prstGeom prst="rect">
            <a:avLst/>
          </a:prstGeom>
        </p:spPr>
      </p:pic>
      <p:pic>
        <p:nvPicPr>
          <p:cNvPr id="31" name="sobaki_-_lay_sobak">
            <a:hlinkClick r:id="" action="ppaction://media"/>
            <a:extLst>
              <a:ext uri="{FF2B5EF4-FFF2-40B4-BE49-F238E27FC236}">
                <a16:creationId xmlns:a16="http://schemas.microsoft.com/office/drawing/2014/main" id="{C1023B5E-616D-4547-A42A-ECF87EB38FB1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31332.4375"/>
                </p14:media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1518189" y="1952019"/>
            <a:ext cx="487363" cy="487363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97490F1B-4FE4-4D6A-90D7-607DB4F2949F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129" y="289335"/>
            <a:ext cx="2990618" cy="2990618"/>
          </a:xfrm>
          <a:prstGeom prst="rect">
            <a:avLst/>
          </a:prstGeom>
        </p:spPr>
      </p:pic>
      <p:pic>
        <p:nvPicPr>
          <p:cNvPr id="163" name="Picture 162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206225" y="2804865"/>
            <a:ext cx="3781425" cy="303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941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0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"/>
                            </p:stCondLst>
                            <p:childTnLst>
                              <p:par>
                                <p:cTn id="11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2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4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500"/>
                            </p:stCondLst>
                            <p:childTnLst>
                              <p:par>
                                <p:cTn id="14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6" dur="3957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0" dur="3208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audio>
              <p:cMediaNode vol="80000">
                <p:cTn id="1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B23FFEF-D270-423C-8116-7B4569ED6C47}"/>
</file>

<file path=customXml/itemProps2.xml><?xml version="1.0" encoding="utf-8"?>
<ds:datastoreItem xmlns:ds="http://schemas.openxmlformats.org/officeDocument/2006/customXml" ds:itemID="{2B62B160-7DA6-4EFF-B196-58BC69385CA7}"/>
</file>

<file path=customXml/itemProps3.xml><?xml version="1.0" encoding="utf-8"?>
<ds:datastoreItem xmlns:ds="http://schemas.openxmlformats.org/officeDocument/2006/customXml" ds:itemID="{5E38960E-FC78-49CA-9EC4-8C969A08A245}"/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1</Words>
  <Application>Microsoft Office PowerPoint</Application>
  <PresentationFormat>Широкий екран</PresentationFormat>
  <Paragraphs>1</Paragraphs>
  <Slides>1</Slides>
  <Notes>1</Notes>
  <HiddenSlides>0</HiddenSlides>
  <MMClips>2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Олександра Кириченко</cp:lastModifiedBy>
  <cp:revision>6</cp:revision>
  <dcterms:created xsi:type="dcterms:W3CDTF">2024-12-13T14:03:01Z</dcterms:created>
  <dcterms:modified xsi:type="dcterms:W3CDTF">2024-12-13T14:51:17Z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