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5" d="100"/>
          <a:sy n="65" d="100"/>
        </p:scale>
        <p:origin x="128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microsoft.com/office/2007/relationships/hdphoto" Target="../media/hdphoto1.wdp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836476"/>
            <a:ext cx="4282175" cy="5503049"/>
          </a:xfrm>
          <a:custGeom>
            <a:avLst/>
            <a:gdLst>
              <a:gd name="connsiteX0" fmla="*/ 0 w 4282175"/>
              <a:gd name="connsiteY0" fmla="*/ 713710 h 5503049"/>
              <a:gd name="connsiteX1" fmla="*/ 713710 w 4282175"/>
              <a:gd name="connsiteY1" fmla="*/ 0 h 5503049"/>
              <a:gd name="connsiteX2" fmla="*/ 3568465 w 4282175"/>
              <a:gd name="connsiteY2" fmla="*/ 0 h 5503049"/>
              <a:gd name="connsiteX3" fmla="*/ 4282175 w 4282175"/>
              <a:gd name="connsiteY3" fmla="*/ 713710 h 5503049"/>
              <a:gd name="connsiteX4" fmla="*/ 4282175 w 4282175"/>
              <a:gd name="connsiteY4" fmla="*/ 4789339 h 5503049"/>
              <a:gd name="connsiteX5" fmla="*/ 3568465 w 4282175"/>
              <a:gd name="connsiteY5" fmla="*/ 5503049 h 5503049"/>
              <a:gd name="connsiteX6" fmla="*/ 713710 w 4282175"/>
              <a:gd name="connsiteY6" fmla="*/ 5503049 h 5503049"/>
              <a:gd name="connsiteX7" fmla="*/ 0 w 4282175"/>
              <a:gd name="connsiteY7" fmla="*/ 4789339 h 5503049"/>
              <a:gd name="connsiteX8" fmla="*/ 0 w 4282175"/>
              <a:gd name="connsiteY8" fmla="*/ 713710 h 550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503049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793069"/>
                  <a:pt x="4174862" y="3993638"/>
                  <a:pt x="4282175" y="4789339"/>
                </a:cubicBezTo>
                <a:cubicBezTo>
                  <a:pt x="4291830" y="5134508"/>
                  <a:pt x="3923714" y="5459417"/>
                  <a:pt x="3568465" y="5503049"/>
                </a:cubicBezTo>
                <a:cubicBezTo>
                  <a:pt x="2373684" y="5532876"/>
                  <a:pt x="1921691" y="5423743"/>
                  <a:pt x="713710" y="5503049"/>
                </a:cubicBezTo>
                <a:cubicBezTo>
                  <a:pt x="325788" y="5502343"/>
                  <a:pt x="-69745" y="5197301"/>
                  <a:pt x="0" y="4789339"/>
                </a:cubicBezTo>
                <a:cubicBezTo>
                  <a:pt x="50037" y="3895309"/>
                  <a:pt x="770" y="1930916"/>
                  <a:pt x="0" y="713710"/>
                </a:cubicBezTo>
                <a:close/>
              </a:path>
              <a:path w="4282175" h="5503049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853572"/>
                  <a:pt x="4376442" y="4000783"/>
                  <a:pt x="4282175" y="4789339"/>
                </a:cubicBezTo>
                <a:cubicBezTo>
                  <a:pt x="4247204" y="5196179"/>
                  <a:pt x="3885566" y="5490436"/>
                  <a:pt x="3568465" y="5503049"/>
                </a:cubicBezTo>
                <a:cubicBezTo>
                  <a:pt x="2549619" y="5342342"/>
                  <a:pt x="1338749" y="5542716"/>
                  <a:pt x="713710" y="5503049"/>
                </a:cubicBezTo>
                <a:cubicBezTo>
                  <a:pt x="266405" y="5492317"/>
                  <a:pt x="-13741" y="5177285"/>
                  <a:pt x="0" y="4789339"/>
                </a:cubicBezTo>
                <a:cubicBezTo>
                  <a:pt x="32216" y="3631903"/>
                  <a:pt x="57206" y="204911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" b="1493"/>
          <a:stretch/>
        </p:blipFill>
        <p:spPr>
          <a:xfrm>
            <a:off x="5784858" y="1684117"/>
            <a:ext cx="3354401" cy="46130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" b="504"/>
          <a:stretch/>
        </p:blipFill>
        <p:spPr>
          <a:xfrm>
            <a:off x="5306274" y="1015777"/>
            <a:ext cx="3807176" cy="47788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r="10022"/>
          <a:stretch/>
        </p:blipFill>
        <p:spPr>
          <a:xfrm>
            <a:off x="5732818" y="1457895"/>
            <a:ext cx="3307980" cy="49510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9" b="11109"/>
          <a:stretch/>
        </p:blipFill>
        <p:spPr>
          <a:xfrm>
            <a:off x="5802042" y="1383856"/>
            <a:ext cx="4078990" cy="40471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r="2421"/>
          <a:stretch/>
        </p:blipFill>
        <p:spPr>
          <a:xfrm>
            <a:off x="5426640" y="239384"/>
            <a:ext cx="3848627" cy="385560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5936333" y="660676"/>
            <a:ext cx="3241536" cy="36380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r="6675"/>
          <a:stretch/>
        </p:blipFill>
        <p:spPr>
          <a:xfrm>
            <a:off x="6138044" y="836476"/>
            <a:ext cx="3153907" cy="30617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" b="7534"/>
          <a:stretch/>
        </p:blipFill>
        <p:spPr>
          <a:xfrm>
            <a:off x="5301831" y="926581"/>
            <a:ext cx="3910751" cy="2964188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11110"/>
          <a:stretch/>
        </p:blipFill>
        <p:spPr>
          <a:xfrm>
            <a:off x="1470231" y="1682563"/>
            <a:ext cx="1259710" cy="12498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>
          <a:xfrm>
            <a:off x="456558" y="47040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r="10022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r="5698"/>
          <a:stretch/>
        </p:blipFill>
        <p:spPr>
          <a:xfrm>
            <a:off x="1470453" y="332166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1735"/>
          <a:stretch/>
        </p:blipFill>
        <p:spPr>
          <a:xfrm>
            <a:off x="1229246" y="5073729"/>
            <a:ext cx="1338362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r="1464"/>
          <a:stretch/>
        </p:blipFill>
        <p:spPr>
          <a:xfrm>
            <a:off x="372929" y="3687453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" b="1725"/>
          <a:stretch/>
        </p:blipFill>
        <p:spPr>
          <a:xfrm>
            <a:off x="318109" y="5061460"/>
            <a:ext cx="1196377" cy="132767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r="9211"/>
          <a:stretch/>
        </p:blipFill>
        <p:spPr>
          <a:xfrm>
            <a:off x="1344485" y="3669753"/>
            <a:ext cx="1194998" cy="138519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05056" y="3011685"/>
            <a:ext cx="2029133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594019" y="3123112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748551" y="3092812"/>
            <a:ext cx="1568562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24610" y="2929954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6" b="6856"/>
          <a:stretch/>
        </p:blipFill>
        <p:spPr>
          <a:xfrm>
            <a:off x="3256899" y="4624585"/>
            <a:ext cx="630554" cy="54983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r="8436"/>
          <a:stretch/>
        </p:blipFill>
        <p:spPr>
          <a:xfrm>
            <a:off x="4208541" y="3751345"/>
            <a:ext cx="600956" cy="76368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7" b="4087"/>
          <a:stretch/>
        </p:blipFill>
        <p:spPr>
          <a:xfrm>
            <a:off x="3278589" y="3824373"/>
            <a:ext cx="569808" cy="69066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5459"/>
          <a:stretch/>
        </p:blipFill>
        <p:spPr>
          <a:xfrm flipH="1">
            <a:off x="4216707" y="4540460"/>
            <a:ext cx="461411" cy="62784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r="3078"/>
          <a:stretch/>
        </p:blipFill>
        <p:spPr>
          <a:xfrm flipH="1">
            <a:off x="7362896" y="3626492"/>
            <a:ext cx="430664" cy="6498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82940" y="5886338"/>
            <a:ext cx="814566" cy="51819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657035" y="3280229"/>
            <a:ext cx="1681162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581588" y="3384689"/>
            <a:ext cx="2026608" cy="67510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630295" y="3292925"/>
            <a:ext cx="1931272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613438" y="3278938"/>
            <a:ext cx="1848247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744" y="5372892"/>
            <a:ext cx="1058153" cy="42817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r="4975"/>
          <a:stretch/>
        </p:blipFill>
        <p:spPr>
          <a:xfrm>
            <a:off x="7309550" y="3624500"/>
            <a:ext cx="629976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" b="5692"/>
          <a:stretch/>
        </p:blipFill>
        <p:spPr>
          <a:xfrm>
            <a:off x="7268793" y="3659188"/>
            <a:ext cx="711490" cy="59672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5703"/>
          <a:stretch/>
        </p:blipFill>
        <p:spPr>
          <a:xfrm>
            <a:off x="7316791" y="3507876"/>
            <a:ext cx="573490" cy="8544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058353" y="4442416"/>
            <a:ext cx="964769" cy="44084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167018" y="4538162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26797" y="4563454"/>
            <a:ext cx="612070" cy="24294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097288" y="4425526"/>
            <a:ext cx="956448" cy="451772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751154" y="3929233"/>
            <a:ext cx="23336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75B60-F361-46BB-8E03-91A4CAD169DA}"/>
</file>

<file path=customXml/itemProps2.xml><?xml version="1.0" encoding="utf-8"?>
<ds:datastoreItem xmlns:ds="http://schemas.openxmlformats.org/officeDocument/2006/customXml" ds:itemID="{CA7FEEE5-6B85-4993-B113-EF6312DCFCC7}"/>
</file>

<file path=customXml/itemProps3.xml><?xml version="1.0" encoding="utf-8"?>
<ds:datastoreItem xmlns:ds="http://schemas.openxmlformats.org/officeDocument/2006/customXml" ds:itemID="{5A297678-359A-4ABC-88EB-535A17FCC8FF}"/>
</file>

<file path=docProps/app.xml><?xml version="1.0" encoding="utf-8"?>
<Properties xmlns="http://schemas.openxmlformats.org/officeDocument/2006/extended-properties" xmlns:vt="http://schemas.openxmlformats.org/officeDocument/2006/docPropsVTypes">
  <TotalTime>4266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42</cp:revision>
  <dcterms:created xsi:type="dcterms:W3CDTF">2025-07-23T06:47:52Z</dcterms:created>
  <dcterms:modified xsi:type="dcterms:W3CDTF">2025-07-27T09:53:59Z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