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39824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0162" y="4535089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27666" y="5897542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Ы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2411" y="4737497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0710" y="4535089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42553" y="4678744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7536" y="4683734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83149" y="4646457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263" y="4671981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03024" y="4522534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63028" y="4747532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42306" y="4771002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3041" y="450913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67516" y="463969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44483" y="4654503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06659" y="1921314"/>
            <a:ext cx="3127210" cy="432247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32400" y="475676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4359" y="4532376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39733" y="4685382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5115" y="4618151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8259" y="4738105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1" y="452253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5360" y="4638898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21152" y="462885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39980">
            <a:off x="5095024" y="1779973"/>
            <a:ext cx="2655851" cy="2655851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29047" y="477456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220" y="452524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482" y="4684717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32635" y="4638693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5" y="1754658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67" y="1770115"/>
            <a:ext cx="2801255" cy="28012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25917" y="2906963"/>
            <a:ext cx="31813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2024-11-29T17:58:30Z</dcterms:created>
  <dcterms:modified xsi:type="dcterms:W3CDTF">2024-12-03T06:37:11Z</dcterms:modified>
</cp:coreProperties>
</file>