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3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F78EC4-F7E6-B197-AF67-0F0784F87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A61961-4D2E-EABC-C73D-313AD6F92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8F68A7-6E9B-BDC9-5D0F-E4869050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510DBD-F1F7-01A5-BE5E-36B5138AB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FC76A2-4046-AD4D-1978-EA83C0D22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4976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EC7F0-FE74-65BC-8A64-3858E11C2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785639-620B-6171-EB15-57EAACD8ED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D0BA1F-67CD-5D1F-76F8-166437825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D43B55-5E45-827E-56FC-64FFE6FCC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840AAE-5C4F-D720-FA19-4B58C44A4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4225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ABB16D-22AA-79C4-3B9A-220787E882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F77256-FBB1-8CF5-B1FE-A9A5651B5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8C6EA4-2281-2BBA-3E19-B9DEEBCA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444E07-97E6-E613-E60F-3FD29B09E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FCC985-8980-C7DD-FF92-730118554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553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C47906-2172-3D7D-75E6-149CF56A7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A94317-698A-37E1-3AD8-BA9749C0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2BA0CF-ADC2-D078-2D1B-315C9CCA2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AAD874-FD5D-C459-F6C4-1901B910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B6AF67-3B08-941C-E99E-68D4F7578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210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CA95B-D773-172E-A6AE-C18706AE5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7D021D-053A-B93D-8371-9E24E17A9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03CA16-2ED2-AA25-1971-E68F5FD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85BEFD-9FC7-6C5E-4E63-1092BCE22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418251-E3CF-D765-E32E-E5714AA78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326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9B9C56-0FA1-570A-03DA-DBE3C0ACF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57F690-9F9A-7012-7D9B-99118C4CC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12217A-4472-415A-CE6D-62678E4D2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853988-35E1-3387-035A-3940312B7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A266C1-FD5C-7601-A0F3-3A4266720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2EDE57-0C26-61DE-7A6D-2E686B0E2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62048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2961A6-3F3C-8B7D-CF55-3C4C98A87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8B38BF-B490-B3FF-7DC2-32FD408BE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23E61D-5518-8EB0-DB5D-35ACAF911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30687F-84AB-4FFB-3C9E-6E80E2E4CD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F50D94D-C211-9318-D15A-0BEFD0620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846D60-DD1E-B3F1-F410-B44113187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9BACD6-8FEA-4AE8-8D4A-A140020CA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1090D8-B0C9-1717-9A93-AC53A77B1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8725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CE62E-13D4-B137-FE68-2E8379394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8941B2C-986C-62CE-B3E6-3AC2800A0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C9245F-975E-BCC6-44E7-4AB8E9364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C2273E-B023-B30F-C8FA-477A30737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0110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8145931-6901-C2D3-2712-2C2C78918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BBCE86D-CC7F-2792-B501-7A41D1C1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E75ED4-FCEB-33F3-961C-A1EDBBE61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4898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3A250-748C-2198-F087-3603DE948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C3E95C-696E-9071-C3F1-71A4C0BE8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90737C-92A0-746C-8B4F-1854C0081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A8F1A1-33AF-6EB7-F86C-446B86207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73B078-EDFD-0F13-5CAB-8FBA95D10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018361-FE5D-80DF-BC69-5CA885572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4749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B1A5D9-CB42-163B-01B9-08D1D6EDB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14402C-3B61-0EF1-FC3E-4E8E630EE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0BB66F-28E9-59B4-8CC5-3E8111010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3E3D86-4D7D-8632-BE8A-026A5E23D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7A9AD8-FA4A-B4CE-E7EF-41B4330E7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07D722-5DF0-8DFE-0C16-39925E33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2681620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FC66C-1CAC-5C9D-03F8-329633F60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5E2D32-786B-F2F4-3697-2A3111331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5641E5-1B73-ED2A-A766-F75C3F995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3D0A37-3AB9-144C-EA8D-CE3031BE2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FA5705-A467-5EC4-4732-BED3EBF9E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460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jp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растение, дерево, цветок, дом&#10;&#10;Автоматически созданное описание">
            <a:extLst>
              <a:ext uri="{FF2B5EF4-FFF2-40B4-BE49-F238E27FC236}">
                <a16:creationId xmlns:a16="http://schemas.microsoft.com/office/drawing/2014/main" id="{7AA51B3E-C9F2-FE22-0EC5-E5EDE394A5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13" name="Выноска-облако 12">
            <a:extLst>
              <a:ext uri="{FF2B5EF4-FFF2-40B4-BE49-F238E27FC236}">
                <a16:creationId xmlns:a16="http://schemas.microsoft.com/office/drawing/2014/main" id="{B9FAB829-3611-333A-856B-4B10CC7403CD}"/>
              </a:ext>
            </a:extLst>
          </p:cNvPr>
          <p:cNvSpPr/>
          <p:nvPr/>
        </p:nvSpPr>
        <p:spPr>
          <a:xfrm>
            <a:off x="8104328" y="97111"/>
            <a:ext cx="2809739" cy="2248205"/>
          </a:xfrm>
          <a:prstGeom prst="cloudCallou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5" name="Рисунок 14" descr="Изображение выглядит как овощи, корнеплод, производить, свекла&#10;&#10;Автоматически созданное описание">
            <a:extLst>
              <a:ext uri="{FF2B5EF4-FFF2-40B4-BE49-F238E27FC236}">
                <a16:creationId xmlns:a16="http://schemas.microsoft.com/office/drawing/2014/main" id="{7FC98B66-21E6-CA05-72A7-29B189D20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9433" y="389017"/>
            <a:ext cx="1518823" cy="151882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онтейнер, стекло, Сосуды для напитков, Высокий стакан&#10;&#10;Автоматически созданное описание">
            <a:extLst>
              <a:ext uri="{FF2B5EF4-FFF2-40B4-BE49-F238E27FC236}">
                <a16:creationId xmlns:a16="http://schemas.microsoft.com/office/drawing/2014/main" id="{6F04B728-9666-BEA9-6367-BFFF2E2515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3064" y="298853"/>
            <a:ext cx="1821025" cy="182102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овощи, миска, еда, суп&#10;&#10;Автоматически созданное описание">
            <a:extLst>
              <a:ext uri="{FF2B5EF4-FFF2-40B4-BE49-F238E27FC236}">
                <a16:creationId xmlns:a16="http://schemas.microsoft.com/office/drawing/2014/main" id="{D06AB948-2262-B254-C619-C3081E9161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4102" y="578620"/>
            <a:ext cx="1518823" cy="151882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5093869B-EBE0-0938-3825-74E16C543B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0535" y="140808"/>
            <a:ext cx="2134084" cy="2134084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ваза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7B8BDAC-6CE5-5BB5-517A-C28732B9E7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9936" y="355289"/>
            <a:ext cx="1628955" cy="162895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Легкая закуска, еда&#10;&#10;Автоматически созданное описание">
            <a:extLst>
              <a:ext uri="{FF2B5EF4-FFF2-40B4-BE49-F238E27FC236}">
                <a16:creationId xmlns:a16="http://schemas.microsoft.com/office/drawing/2014/main" id="{E5EAF95A-02E3-BD18-1ABE-3E1C63A8CC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4174" y="516966"/>
            <a:ext cx="1690048" cy="1400621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736FD94D-0357-0296-FE6E-D1FF3D575A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87675" y="312979"/>
            <a:ext cx="1466491" cy="164980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ягода, Бессемянный плод, смородина&#10;&#10;Автоматически созданное описание">
            <a:extLst>
              <a:ext uri="{FF2B5EF4-FFF2-40B4-BE49-F238E27FC236}">
                <a16:creationId xmlns:a16="http://schemas.microsoft.com/office/drawing/2014/main" id="{19363F77-5143-0CFE-2F8B-9D9A65CFBD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94041" y="345645"/>
            <a:ext cx="1690048" cy="169004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спичка, искусство, рисунок,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242D0DFA-96A1-03F4-8109-3F5E8C8563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62741" y="307841"/>
            <a:ext cx="1892914" cy="189291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71F48E9-1E92-FF6B-179A-41455B2EFC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29410" y="48941"/>
            <a:ext cx="2274933" cy="2274933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Мультфильм, графическая вставка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311E8835-DCC4-CF0A-3664-4AFF508A0C1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6604" y="2674983"/>
            <a:ext cx="3781060" cy="3781060"/>
          </a:xfrm>
          <a:prstGeom prst="rect">
            <a:avLst/>
          </a:prstGeom>
        </p:spPr>
      </p:pic>
      <p:pic>
        <p:nvPicPr>
          <p:cNvPr id="34" name="Google Shape;84;p1">
            <a:extLst>
              <a:ext uri="{FF2B5EF4-FFF2-40B4-BE49-F238E27FC236}">
                <a16:creationId xmlns:a16="http://schemas.microsoft.com/office/drawing/2014/main" id="{43AB4804-8B82-BE07-5151-9C1EE8EF7BB9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173531" y="54061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2062A2FA-C88C-D60F-D422-3EB48874676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34557" y="3105458"/>
            <a:ext cx="3090525" cy="2683587"/>
          </a:xfrm>
          <a:prstGeom prst="rect">
            <a:avLst/>
          </a:prstGeom>
        </p:spPr>
      </p:pic>
      <p:pic>
        <p:nvPicPr>
          <p:cNvPr id="128" name="Picture 12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35240" y="3105458"/>
            <a:ext cx="307657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2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0.08171 L -0.49466 0.4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0.08171 L -0.49466 0.4011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0.08171 L -0.49466 0.4011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0.08171 L -0.49466 0.4011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0.08171 L -0.49466 0.4011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0.08171 L -0.49466 0.4011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8 0.08171 L -0.49467 0.4011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0.08171 L -0.49466 0.4011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0.08171 L -0.49466 0.4011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0.08171 L -0.49466 0.40116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5</cp:revision>
  <dcterms:created xsi:type="dcterms:W3CDTF">2024-08-09T04:10:41Z</dcterms:created>
  <dcterms:modified xsi:type="dcterms:W3CDTF">2024-08-09T10:48:00Z</dcterms:modified>
</cp:coreProperties>
</file>