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39077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1B2A9A-B0B6-4BF2-AD65-53CFF08A4C68}"/>
</file>

<file path=customXml/itemProps2.xml><?xml version="1.0" encoding="utf-8"?>
<ds:datastoreItem xmlns:ds="http://schemas.openxmlformats.org/officeDocument/2006/customXml" ds:itemID="{245B2376-B9B5-4CE8-83DC-A3621348C265}"/>
</file>

<file path=customXml/itemProps3.xml><?xml version="1.0" encoding="utf-8"?>
<ds:datastoreItem xmlns:ds="http://schemas.openxmlformats.org/officeDocument/2006/customXml" ds:itemID="{237AAE12-6BA4-4672-834A-7C2FB2E2D63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