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microsoft.com/office/2007/relationships/hdphoto" Target="../media/hdphoto4.wdp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20" y="2228850"/>
            <a:ext cx="3371850" cy="332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2024-04-15T20:18:00Z</dcterms:created>
  <dcterms:modified xsi:type="dcterms:W3CDTF">2024-11-12T13:45:31Z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