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35055" y="189540"/>
            <a:ext cx="6908800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Рисунок 46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45" y="864609"/>
            <a:ext cx="1373510" cy="1379048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08" y="4297773"/>
            <a:ext cx="1868095" cy="1868095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87" y="2316629"/>
            <a:ext cx="1868095" cy="18680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970" y="4737973"/>
            <a:ext cx="2043584" cy="1326299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яблоко, Натуральные продукты, красный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37" y="580614"/>
            <a:ext cx="1522792" cy="1522792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овощ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94" y="2517464"/>
            <a:ext cx="1527521" cy="155421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графическая вставка, иллюстрация, дизайн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66" y="374501"/>
            <a:ext cx="1505014" cy="1935018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фрукт, груш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86" y="2318640"/>
            <a:ext cx="1907794" cy="1951860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овощи, перец, сладкий перец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36" y="4174697"/>
            <a:ext cx="2043584" cy="207953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фиолетовый, тыкв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55" y="724358"/>
            <a:ext cx="1403165" cy="1379048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644" y="4519231"/>
            <a:ext cx="1607326" cy="1607326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76" y="2578606"/>
            <a:ext cx="3050846" cy="3144982"/>
          </a:xfrm>
          <a:prstGeom prst="rect">
            <a:avLst/>
          </a:prstGeom>
        </p:spPr>
      </p:pic>
      <p:pic>
        <p:nvPicPr>
          <p:cNvPr id="4" name="Рисунок 3" descr="Изображение выглядит как Кобальтовая синь, бутыл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34" y="2619108"/>
            <a:ext cx="1349397" cy="1349397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2164715"/>
            <a:ext cx="400050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14</cp:revision>
  <dcterms:created xsi:type="dcterms:W3CDTF">2024-04-19T18:58:00Z</dcterms:created>
  <dcterms:modified xsi:type="dcterms:W3CDTF">2024-06-14T09:06:22Z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42848F20F1274C609663B6F5CE86D3E1_12</vt:lpwstr>
  </property>
  <property fmtid="{D5CDD505-2E9C-101B-9397-08002B2CF9AE}" pid="3" name="KSOProductBuildVer">
    <vt:lpwstr>1033-12.2.0.17119</vt:lpwstr>
  </property>
</Properties>
</file>