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955-D44E-4515-947B-C67B3B79EBDB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3096-2BD0-41D2-AB7A-6A45C3E4E7D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955-D44E-4515-947B-C67B3B79EBDB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3096-2BD0-41D2-AB7A-6A45C3E4E7D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955-D44E-4515-947B-C67B3B79EBDB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3096-2BD0-41D2-AB7A-6A45C3E4E7D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955-D44E-4515-947B-C67B3B79EBDB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3096-2BD0-41D2-AB7A-6A45C3E4E7D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955-D44E-4515-947B-C67B3B79EBDB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3096-2BD0-41D2-AB7A-6A45C3E4E7D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955-D44E-4515-947B-C67B3B79EBDB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3096-2BD0-41D2-AB7A-6A45C3E4E7D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955-D44E-4515-947B-C67B3B79EBDB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3096-2BD0-41D2-AB7A-6A45C3E4E7D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955-D44E-4515-947B-C67B3B79EBDB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3096-2BD0-41D2-AB7A-6A45C3E4E7D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955-D44E-4515-947B-C67B3B79EBDB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3096-2BD0-41D2-AB7A-6A45C3E4E7D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955-D44E-4515-947B-C67B3B79EBDB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3096-2BD0-41D2-AB7A-6A45C3E4E7D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955-D44E-4515-947B-C67B3B79EBDB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3096-2BD0-41D2-AB7A-6A45C3E4E7D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38AF955-D44E-4515-947B-C67B3B79EBDB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1C53096-2BD0-41D2-AB7A-6A45C3E4E7D5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image" Target="../media/image20.png"/><Relationship Id="rId21" Type="http://schemas.openxmlformats.org/officeDocument/2006/relationships/image" Target="../media/image21.png"/><Relationship Id="rId22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Зображення, що містить картинки, мультфільм, безхребетні, мистецтво&#10;&#10;Автоматично згенерований опис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940" y="-359797"/>
            <a:ext cx="2565372" cy="2611120"/>
          </a:xfrm>
          <a:prstGeom prst="rect">
            <a:avLst/>
          </a:prstGeom>
          <a:effectLst>
            <a:glow rad="101600">
              <a:srgbClr val="92D050">
                <a:alpha val="60000"/>
              </a:srgbClr>
            </a:glow>
          </a:effectLst>
        </p:spPr>
      </p:pic>
      <p:pic>
        <p:nvPicPr>
          <p:cNvPr id="9" name="Рисунок 8" descr="Зображення, що містить мультфільм, картинки, усміхнений, смайлик&#10;&#10;Автоматично згенерований опис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364" y="80797"/>
            <a:ext cx="2093082" cy="2121291"/>
          </a:xfrm>
          <a:prstGeom prst="rect">
            <a:avLst/>
          </a:prstGeom>
          <a:effectLst>
            <a:glow rad="101600">
              <a:srgbClr val="92D050">
                <a:alpha val="60000"/>
              </a:srgbClr>
            </a:glow>
          </a:effectLst>
        </p:spPr>
      </p:pic>
      <p:pic>
        <p:nvPicPr>
          <p:cNvPr id="11" name="Рисунок 10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752" y="256633"/>
            <a:ext cx="1675296" cy="1666240"/>
          </a:xfrm>
          <a:prstGeom prst="rect">
            <a:avLst/>
          </a:prstGeom>
          <a:effectLst>
            <a:glow rad="101600">
              <a:srgbClr val="92D050">
                <a:alpha val="60000"/>
              </a:srgbClr>
            </a:glow>
          </a:effectLst>
        </p:spPr>
      </p:pic>
      <p:pic>
        <p:nvPicPr>
          <p:cNvPr id="13" name="Рисунок 12" descr="Зображення, що містить картинки, ілюстрація, малюнок, Анімація&#10;&#10;Автоматично згенерований опис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873" y="311527"/>
            <a:ext cx="1595571" cy="1608543"/>
          </a:xfrm>
          <a:prstGeom prst="rect">
            <a:avLst/>
          </a:prstGeom>
          <a:effectLst>
            <a:glow rad="101600">
              <a:srgbClr val="92D050">
                <a:alpha val="60000"/>
              </a:srgbClr>
            </a:glow>
          </a:effectLst>
        </p:spPr>
      </p:pic>
      <p:pic>
        <p:nvPicPr>
          <p:cNvPr id="15" name="Рисунок 14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330" y="50402"/>
            <a:ext cx="2233878" cy="2218906"/>
          </a:xfrm>
          <a:prstGeom prst="rect">
            <a:avLst/>
          </a:prstGeom>
          <a:effectLst>
            <a:glow rad="101600">
              <a:srgbClr val="92D050">
                <a:alpha val="60000"/>
              </a:srgbClr>
            </a:glow>
          </a:effectLst>
        </p:spPr>
      </p:pic>
      <p:pic>
        <p:nvPicPr>
          <p:cNvPr id="17" name="Рисунок 16" descr="Зображення, що містить картинки, мультфільм, смайлик, усміхнений&#10;&#10;Автоматично згенерований опис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209" y="141319"/>
            <a:ext cx="1976911" cy="1982327"/>
          </a:xfrm>
          <a:prstGeom prst="rect">
            <a:avLst/>
          </a:prstGeom>
          <a:effectLst>
            <a:glow rad="101600">
              <a:srgbClr val="92D050">
                <a:alpha val="60000"/>
              </a:srgbClr>
            </a:glow>
          </a:effectLst>
        </p:spPr>
      </p:pic>
      <p:pic>
        <p:nvPicPr>
          <p:cNvPr id="19" name="Рисунок 18" descr="Зображення, що містить картинки, мультфільм, смайлик, усміхнений&#10;&#10;Автоматично згенерований опис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94" y="4738334"/>
            <a:ext cx="885071" cy="887496"/>
          </a:xfrm>
          <a:prstGeom prst="rect">
            <a:avLst/>
          </a:prstGeom>
        </p:spPr>
      </p:pic>
      <p:pic>
        <p:nvPicPr>
          <p:cNvPr id="20" name="Рисунок 19" descr="Зображення, що містить картинки, мультфільм, смайлик, усміхнений&#10;&#10;Автоматично згенерований опис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781" y="2935399"/>
            <a:ext cx="885071" cy="887496"/>
          </a:xfrm>
          <a:prstGeom prst="rect">
            <a:avLst/>
          </a:prstGeom>
        </p:spPr>
      </p:pic>
      <p:pic>
        <p:nvPicPr>
          <p:cNvPr id="22" name="Рисунок 21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596">
            <a:off x="8397347" y="1995182"/>
            <a:ext cx="707245" cy="702505"/>
          </a:xfrm>
          <a:prstGeom prst="rect">
            <a:avLst/>
          </a:prstGeom>
        </p:spPr>
      </p:pic>
      <p:pic>
        <p:nvPicPr>
          <p:cNvPr id="23" name="Рисунок 22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2" y="2935400"/>
            <a:ext cx="993860" cy="987199"/>
          </a:xfrm>
          <a:prstGeom prst="rect">
            <a:avLst/>
          </a:prstGeom>
        </p:spPr>
      </p:pic>
      <p:pic>
        <p:nvPicPr>
          <p:cNvPr id="24" name="Рисунок 23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7626" y="5112436"/>
            <a:ext cx="993860" cy="987199"/>
          </a:xfrm>
          <a:prstGeom prst="rect">
            <a:avLst/>
          </a:prstGeom>
        </p:spPr>
      </p:pic>
      <p:pic>
        <p:nvPicPr>
          <p:cNvPr id="25" name="Рисунок 24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7711" y="5624945"/>
            <a:ext cx="571701" cy="567869"/>
          </a:xfrm>
          <a:prstGeom prst="rect">
            <a:avLst/>
          </a:prstGeom>
        </p:spPr>
      </p:pic>
      <p:pic>
        <p:nvPicPr>
          <p:cNvPr id="27" name="Рисунок 26" descr="Зображення, що містить картинки, ілюстрація, малюнок, Анімація&#10;&#10;Автоматично згенерований опис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970" y="4812539"/>
            <a:ext cx="733126" cy="739086"/>
          </a:xfrm>
          <a:prstGeom prst="rect">
            <a:avLst/>
          </a:prstGeom>
        </p:spPr>
      </p:pic>
      <p:pic>
        <p:nvPicPr>
          <p:cNvPr id="28" name="Рисунок 27" descr="Зображення, що містить картинки, ілюстрація, малюнок, Анімація&#10;&#10;Автоматично згенерований опис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748" y="3373411"/>
            <a:ext cx="710117" cy="715890"/>
          </a:xfrm>
          <a:prstGeom prst="rect">
            <a:avLst/>
          </a:prstGeom>
        </p:spPr>
      </p:pic>
      <p:pic>
        <p:nvPicPr>
          <p:cNvPr id="29" name="Рисунок 28" descr="Зображення, що містить картинки, ілюстрація, малюнок, Анімація&#10;&#10;Автоматично згенерований опис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545" y="2729328"/>
            <a:ext cx="701212" cy="706913"/>
          </a:xfrm>
          <a:prstGeom prst="rect">
            <a:avLst/>
          </a:prstGeom>
        </p:spPr>
      </p:pic>
      <p:pic>
        <p:nvPicPr>
          <p:cNvPr id="30" name="Рисунок 29" descr="Зображення, що містить картинки, ілюстрація, малюнок, Анімація&#10;&#10;Автоматично згенерований опис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24" y="3945092"/>
            <a:ext cx="814733" cy="821357"/>
          </a:xfrm>
          <a:prstGeom prst="rect">
            <a:avLst/>
          </a:prstGeom>
        </p:spPr>
      </p:pic>
      <p:pic>
        <p:nvPicPr>
          <p:cNvPr id="32" name="Рисунок 31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545" y="4490721"/>
            <a:ext cx="764246" cy="760115"/>
          </a:xfrm>
          <a:prstGeom prst="rect">
            <a:avLst/>
          </a:prstGeom>
        </p:spPr>
      </p:pic>
      <p:pic>
        <p:nvPicPr>
          <p:cNvPr id="33" name="Рисунок 32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06792">
            <a:off x="2708100" y="2175025"/>
            <a:ext cx="764246" cy="760115"/>
          </a:xfrm>
          <a:prstGeom prst="rect">
            <a:avLst/>
          </a:prstGeom>
        </p:spPr>
      </p:pic>
      <p:pic>
        <p:nvPicPr>
          <p:cNvPr id="34" name="Рисунок 33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06792">
            <a:off x="2675049" y="5903034"/>
            <a:ext cx="658442" cy="654883"/>
          </a:xfrm>
          <a:prstGeom prst="rect">
            <a:avLst/>
          </a:prstGeom>
        </p:spPr>
      </p:pic>
      <p:pic>
        <p:nvPicPr>
          <p:cNvPr id="35" name="Рисунок 34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06792">
            <a:off x="10528824" y="2418489"/>
            <a:ext cx="658442" cy="654883"/>
          </a:xfrm>
          <a:prstGeom prst="rect">
            <a:avLst/>
          </a:prstGeom>
        </p:spPr>
      </p:pic>
      <p:pic>
        <p:nvPicPr>
          <p:cNvPr id="36" name="Рисунок 35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3418">
            <a:off x="11308460" y="3477869"/>
            <a:ext cx="658442" cy="654883"/>
          </a:xfrm>
          <a:prstGeom prst="rect">
            <a:avLst/>
          </a:prstGeom>
        </p:spPr>
      </p:pic>
      <p:pic>
        <p:nvPicPr>
          <p:cNvPr id="39" name="Рисунок 38" descr="Зображення, що містить мультфільм, картинки, усміхнений, смайлик&#10;&#10;Автоматично згенерований опис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776" y="4073008"/>
            <a:ext cx="739531" cy="749498"/>
          </a:xfrm>
          <a:prstGeom prst="rect">
            <a:avLst/>
          </a:prstGeom>
        </p:spPr>
      </p:pic>
      <p:pic>
        <p:nvPicPr>
          <p:cNvPr id="40" name="Рисунок 39" descr="Зображення, що містить мультфільм, картинки, усміхнений, смайлик&#10;&#10;Автоматично згенерований опис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2069" y="3920073"/>
            <a:ext cx="739531" cy="749498"/>
          </a:xfrm>
          <a:prstGeom prst="rect">
            <a:avLst/>
          </a:prstGeom>
        </p:spPr>
      </p:pic>
      <p:pic>
        <p:nvPicPr>
          <p:cNvPr id="43" name="Рисунок 42" descr="Зображення, що містить картинки, мультфільм, безхребетні, мистецтво&#10;&#10;Автоматично згенерований опис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270" y="3999477"/>
            <a:ext cx="753535" cy="766972"/>
          </a:xfrm>
          <a:prstGeom prst="rect">
            <a:avLst/>
          </a:prstGeom>
        </p:spPr>
      </p:pic>
      <p:pic>
        <p:nvPicPr>
          <p:cNvPr id="44" name="Рисунок 43" descr="Зображення, що містить картинки, мультфільм, безхребетні, мистецтво&#10;&#10;Автоматично згенерований опис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48" y="5597715"/>
            <a:ext cx="753535" cy="766972"/>
          </a:xfrm>
          <a:prstGeom prst="rect">
            <a:avLst/>
          </a:prstGeom>
        </p:spPr>
      </p:pic>
      <p:pic>
        <p:nvPicPr>
          <p:cNvPr id="45" name="Рисунок 44" descr="Зображення, що містить картинки, мультфільм, безхребетні, мистецтво&#10;&#10;Автоматично згенерований опис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9289" y="4075890"/>
            <a:ext cx="753535" cy="766972"/>
          </a:xfrm>
          <a:prstGeom prst="rect">
            <a:avLst/>
          </a:prstGeom>
        </p:spPr>
      </p:pic>
      <p:pic>
        <p:nvPicPr>
          <p:cNvPr id="46" name="Рисунок 45" descr="Зображення, що містить картинки, мультфільм, безхребетні, мистецтво&#10;&#10;Автоматично згенерований опис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4556" y="2669269"/>
            <a:ext cx="753535" cy="766972"/>
          </a:xfrm>
          <a:prstGeom prst="rect">
            <a:avLst/>
          </a:prstGeom>
        </p:spPr>
      </p:pic>
      <p:pic>
        <p:nvPicPr>
          <p:cNvPr id="47" name="Рисунок 46" descr="Зображення, що містить картинки, мультфільм, безхребетні, мистецтво&#10;&#10;Автоматично згенерований опис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4077" y="4669571"/>
            <a:ext cx="753535" cy="766972"/>
          </a:xfrm>
          <a:prstGeom prst="rect">
            <a:avLst/>
          </a:prstGeom>
        </p:spPr>
      </p:pic>
      <p:pic>
        <p:nvPicPr>
          <p:cNvPr id="48" name="Рисунок 47" descr="Зображення, що містить картинки, мультфільм, безхребетні, мистецтво&#10;&#10;Автоматично згенерований опис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413" y="5949212"/>
            <a:ext cx="753535" cy="766972"/>
          </a:xfrm>
          <a:prstGeom prst="rect">
            <a:avLst/>
          </a:prstGeom>
        </p:spPr>
      </p:pic>
      <p:pic>
        <p:nvPicPr>
          <p:cNvPr id="191" name="Picture 190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945239" y="2123646"/>
            <a:ext cx="4190999" cy="4190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0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5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5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0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5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0" dur="2000" fill="hold"/>
                                        <p:tgtEl>
                                          <p:spTgt spid="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5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0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5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0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5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0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5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0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5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0" dur="2000" fill="hold"/>
                                        <p:tgtEl>
                                          <p:spTgt spid="4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5" dur="2000" fill="hold"/>
                                        <p:tgtEl>
                                          <p:spTgt spid="4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0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5" dur="2000" fill="hold"/>
                                        <p:tgtEl>
                                          <p:spTgt spid="4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0" dur="2000" fill="hold"/>
                                        <p:tgtEl>
                                          <p:spTgt spid="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5" dur="2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0" dur="2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E56C91B-A389-4F4A-BDC5-488EE2601B73}"/>
</file>

<file path=customXml/itemProps2.xml><?xml version="1.0" encoding="utf-8"?>
<ds:datastoreItem xmlns:ds="http://schemas.openxmlformats.org/officeDocument/2006/customXml" ds:itemID="{39C45C0D-4FED-43BD-9BE8-5F18B38506DA}"/>
</file>

<file path=customXml/itemProps3.xml><?xml version="1.0" encoding="utf-8"?>
<ds:datastoreItem xmlns:ds="http://schemas.openxmlformats.org/officeDocument/2006/customXml" ds:itemID="{2A2D5E41-D256-4E0F-873D-00BE74701026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Администратор</cp:lastModifiedBy>
  <cp:revision>7</cp:revision>
  <dcterms:created xsi:type="dcterms:W3CDTF">2024-04-13T17:14:00Z</dcterms:created>
  <dcterms:modified xsi:type="dcterms:W3CDTF">2024-12-24T16:03:08Z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7E21117A643847E2B6771469566113EC_12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