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17430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F82104-19CD-4CFD-85AA-7CB7367780D1}"/>
</file>

<file path=customXml/itemProps2.xml><?xml version="1.0" encoding="utf-8"?>
<ds:datastoreItem xmlns:ds="http://schemas.openxmlformats.org/officeDocument/2006/customXml" ds:itemID="{6E677BDB-5AAC-410D-AC0F-045B60383207}"/>
</file>

<file path=customXml/itemProps3.xml><?xml version="1.0" encoding="utf-8"?>
<ds:datastoreItem xmlns:ds="http://schemas.openxmlformats.org/officeDocument/2006/customXml" ds:itemID="{3B919B8A-7042-418C-9C3C-9B419802EC7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