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A6A6A6"/>
    <a:srgbClr val="00FBFB"/>
    <a:srgbClr val="00D3D3"/>
    <a:srgbClr val="CC00CC"/>
    <a:srgbClr val="FF0000"/>
    <a:srgbClr val="595959"/>
    <a:srgbClr val="FF6600"/>
    <a:srgbClr val="0066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4C9A1-7549-2165-1E3B-15F1C056E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535647-022C-4C24-1C43-B026B6CE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B8B569-5954-A1EA-C94E-1D66CF47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0862B-A3B5-0898-4A8C-0F3D1B5B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C88E5-61C9-25A1-2D9E-8E785D24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1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E3328-C414-1CC6-2A09-516CE132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EE8C20-76F2-C3DB-CB69-A48DE8F11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EB24A-7B99-0D3F-87D0-84F20569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FF1205-8B6C-815F-7559-EB11A50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ACEBFC-B623-D395-4F0E-C16E3540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84ACCD-6067-19C7-5D5A-3B5B8C3D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CEE7CF-3E31-E008-8368-DE7854497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04AA3-26C3-833C-E491-7B57681C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E6368-9231-6035-BC05-6F2E574E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14604-B7A1-3702-30E5-DD1E7F37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1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CE8C6-3237-96BB-B8AB-42D35D2C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66B8B9-33B8-ABCC-A24B-82DF7B502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9B3A6D-E1AA-077C-BCFC-AD59AB7A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CC4C6-B279-ADB8-4B1A-BB64F54D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86C17-E4FC-775A-CB50-53779B11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AF985-8E71-EDF7-4574-0EC8B7AE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163A71-5111-88EA-EE5A-04A07C37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663BD-9866-314D-8F4A-E6667229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6A1F65-A3F5-324D-C49C-200F5488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FDD48-1963-F214-80D6-87585838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373C9-D349-CE0F-C120-73FC0FF4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24FCC-91CB-C402-3B23-A9143FCA2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881212-6D59-38C7-ACCB-A370BAFD9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794AAF-159F-106C-AC57-5569F859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DE2E5-F98E-F08D-ED1C-B603B499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FC247D-8017-B4B7-A2CB-0B07F0C2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93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FE5B8-4493-800D-5106-0511C725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E890E-D46B-6071-68B4-A00ED2FC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28EDBB-446F-0BA4-2B66-8A6F9923F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4E776A-7A5B-8324-1F15-2745BDEB4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EB671E-2FAF-DB66-96E0-16DB8311B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068A6F-C839-3430-2657-EF20165E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56FDA0-FBA6-0E72-F3DC-42FA75D5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C6EB6CE-CFF3-96EF-1553-A1C50C9B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6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B417-813F-AD9C-FE56-ED6A5975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4D4090-185B-FA39-33FC-722725B8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14FD69-887C-D138-3BA6-4AEFEA03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2F5005-49D5-EF98-FC17-907612F6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1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E7D55-5898-37F3-633B-8079C449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5FDFD8-71FA-6D34-B9C2-A4BC4BB0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033B5D-98ED-E48D-5B19-54E8920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70165-5026-7EEF-61AE-60704CE5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04CB3C-396A-5F12-F675-63FEAACC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3F0E3-68D3-9ABA-49B3-9F8EE0A72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71632-E303-C3E2-9BF0-BA2B5033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705F1D-8035-F31F-0D9F-CE42A99E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8EBD94-0E0C-45EF-46DE-F50FBF12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3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5AB7-F7ED-3727-5BAC-B126B315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C4DBC6-D39D-B3CA-65F4-166D28A71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DFACD0-9EC5-670D-9873-55DCC605B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867F8-B28C-CE55-AE99-70921DCA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0ACC57-FC30-D577-5330-5A1026C1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A0068D-A868-E74F-043A-07B32177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694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DCC1B-A0A2-2D11-D64F-C3234C16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48B8AA-2B9C-DADB-F065-43F3F0935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729F8-B57E-B8C5-2728-59DD293D6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320CD-DD2D-9866-7902-FE8F09B84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ECE2A-A57C-A8C0-CD48-B6B67C5B1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1FC129-8BFB-5625-6AC7-E6282D43B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58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6FE5842-DADC-A2FC-2B81-4A97302BF08D}"/>
              </a:ext>
            </a:extLst>
          </p:cNvPr>
          <p:cNvSpPr/>
          <p:nvPr/>
        </p:nvSpPr>
        <p:spPr>
          <a:xfrm>
            <a:off x="351175" y="387297"/>
            <a:ext cx="8100362" cy="5473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F6BB9C1-1609-D9A9-3F85-4DE6C855D2ED}"/>
              </a:ext>
            </a:extLst>
          </p:cNvPr>
          <p:cNvGrpSpPr/>
          <p:nvPr/>
        </p:nvGrpSpPr>
        <p:grpSpPr>
          <a:xfrm>
            <a:off x="629349" y="837629"/>
            <a:ext cx="4979000" cy="1122585"/>
            <a:chOff x="1812513" y="779079"/>
            <a:chExt cx="4979000" cy="112258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951965E-563B-5419-B36B-DE59CBAC640A}"/>
                </a:ext>
              </a:extLst>
            </p:cNvPr>
            <p:cNvGrpSpPr/>
            <p:nvPr/>
          </p:nvGrpSpPr>
          <p:grpSpPr>
            <a:xfrm>
              <a:off x="1840260" y="792412"/>
              <a:ext cx="4877912" cy="1082463"/>
              <a:chOff x="3075171" y="603876"/>
              <a:chExt cx="4877912" cy="1082463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93E4BD2-B09B-1789-FBE5-1F0071E86C36}"/>
                  </a:ext>
                </a:extLst>
              </p:cNvPr>
              <p:cNvSpPr/>
              <p:nvPr/>
            </p:nvSpPr>
            <p:spPr>
              <a:xfrm>
                <a:off x="4161601" y="1133002"/>
                <a:ext cx="540000" cy="54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0677D759-C62E-A4CC-CA09-51686F8695F4}"/>
                  </a:ext>
                </a:extLst>
              </p:cNvPr>
              <p:cNvSpPr/>
              <p:nvPr/>
            </p:nvSpPr>
            <p:spPr>
              <a:xfrm>
                <a:off x="3616201" y="1143876"/>
                <a:ext cx="540000" cy="540000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1A972FAE-FC65-ADA0-E5A8-38B17AF5E68D}"/>
                  </a:ext>
                </a:extLst>
              </p:cNvPr>
              <p:cNvSpPr/>
              <p:nvPr/>
            </p:nvSpPr>
            <p:spPr>
              <a:xfrm>
                <a:off x="6865919" y="1145425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16E8140B-6D07-EA34-6633-72186A34640B}"/>
                  </a:ext>
                </a:extLst>
              </p:cNvPr>
              <p:cNvSpPr/>
              <p:nvPr/>
            </p:nvSpPr>
            <p:spPr>
              <a:xfrm>
                <a:off x="5792377" y="1135622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26613348-3996-1AD6-47A4-B210CDC9E6DB}"/>
                  </a:ext>
                </a:extLst>
              </p:cNvPr>
              <p:cNvSpPr/>
              <p:nvPr/>
            </p:nvSpPr>
            <p:spPr>
              <a:xfrm>
                <a:off x="3075171" y="1144657"/>
                <a:ext cx="540000" cy="540000"/>
              </a:xfrm>
              <a:prstGeom prst="rect">
                <a:avLst/>
              </a:prstGeom>
              <a:solidFill>
                <a:srgbClr val="6699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C01F4DEE-D43E-D433-583E-67EC027C6B95}"/>
                  </a:ext>
                </a:extLst>
              </p:cNvPr>
              <p:cNvSpPr/>
              <p:nvPr/>
            </p:nvSpPr>
            <p:spPr>
              <a:xfrm>
                <a:off x="6317813" y="1143876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920AA5B-55EB-14FC-43B1-EFE6AC8F5270}"/>
                  </a:ext>
                </a:extLst>
              </p:cNvPr>
              <p:cNvSpPr/>
              <p:nvPr/>
            </p:nvSpPr>
            <p:spPr>
              <a:xfrm>
                <a:off x="5247210" y="1126079"/>
                <a:ext cx="540000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4AB76CAA-A9F5-C978-98AC-B9B9D12FF781}"/>
                  </a:ext>
                </a:extLst>
              </p:cNvPr>
              <p:cNvSpPr/>
              <p:nvPr/>
            </p:nvSpPr>
            <p:spPr>
              <a:xfrm>
                <a:off x="4701113" y="1130208"/>
                <a:ext cx="540000" cy="54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C324995C-5DDB-E13B-37EC-D7F39E1C0CCC}"/>
                  </a:ext>
                </a:extLst>
              </p:cNvPr>
              <p:cNvSpPr/>
              <p:nvPr/>
            </p:nvSpPr>
            <p:spPr>
              <a:xfrm>
                <a:off x="3081623" y="603876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8F43C75-70E6-A88E-522C-B64EA536D73A}"/>
                  </a:ext>
                </a:extLst>
              </p:cNvPr>
              <p:cNvSpPr/>
              <p:nvPr/>
            </p:nvSpPr>
            <p:spPr>
              <a:xfrm>
                <a:off x="7413083" y="1146339"/>
                <a:ext cx="540000" cy="540000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C599E6F-6C4C-3830-CA25-2B8E0AA745C4}"/>
                  </a:ext>
                </a:extLst>
              </p:cNvPr>
              <p:cNvSpPr/>
              <p:nvPr/>
            </p:nvSpPr>
            <p:spPr>
              <a:xfrm>
                <a:off x="4160472" y="606548"/>
                <a:ext cx="540000" cy="54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31840AC2-7D41-B7D4-E821-98677F3C65F7}"/>
                  </a:ext>
                </a:extLst>
              </p:cNvPr>
              <p:cNvSpPr/>
              <p:nvPr/>
            </p:nvSpPr>
            <p:spPr>
              <a:xfrm>
                <a:off x="3621623" y="606783"/>
                <a:ext cx="540000" cy="540000"/>
              </a:xfrm>
              <a:prstGeom prst="rect">
                <a:avLst/>
              </a:prstGeom>
              <a:solidFill>
                <a:srgbClr val="9933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4B8947A8-8DA7-1E2D-66DC-8FBA2423F420}"/>
                  </a:ext>
                </a:extLst>
              </p:cNvPr>
              <p:cNvSpPr/>
              <p:nvPr/>
            </p:nvSpPr>
            <p:spPr>
              <a:xfrm>
                <a:off x="5239321" y="603876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F2ED80D-3728-F8F0-ED3C-213B4F66632F}"/>
                  </a:ext>
                </a:extLst>
              </p:cNvPr>
              <p:cNvSpPr/>
              <p:nvPr/>
            </p:nvSpPr>
            <p:spPr>
              <a:xfrm>
                <a:off x="4700472" y="603876"/>
                <a:ext cx="540000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BC33CB7-D748-04D2-0CE9-F3274FF98CD0}"/>
                  </a:ext>
                </a:extLst>
              </p:cNvPr>
              <p:cNvSpPr/>
              <p:nvPr/>
            </p:nvSpPr>
            <p:spPr>
              <a:xfrm>
                <a:off x="7413083" y="606339"/>
                <a:ext cx="540000" cy="5400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D045A328-0703-2480-A20E-068F13EF9C44}"/>
                  </a:ext>
                </a:extLst>
              </p:cNvPr>
              <p:cNvSpPr/>
              <p:nvPr/>
            </p:nvSpPr>
            <p:spPr>
              <a:xfrm>
                <a:off x="5786214" y="603876"/>
                <a:ext cx="540000" cy="540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39CA791D-49BA-F9F4-5425-F751C455A4AB}"/>
                  </a:ext>
                </a:extLst>
              </p:cNvPr>
              <p:cNvSpPr/>
              <p:nvPr/>
            </p:nvSpPr>
            <p:spPr>
              <a:xfrm>
                <a:off x="6856830" y="603876"/>
                <a:ext cx="540000" cy="5400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222431F-EC17-B17C-CE79-45CA3C1E4350}"/>
                  </a:ext>
                </a:extLst>
              </p:cNvPr>
              <p:cNvSpPr/>
              <p:nvPr/>
            </p:nvSpPr>
            <p:spPr>
              <a:xfrm>
                <a:off x="6309411" y="603876"/>
                <a:ext cx="540000" cy="540000"/>
              </a:xfrm>
              <a:prstGeom prst="rect">
                <a:avLst/>
              </a:prstGeom>
              <a:solidFill>
                <a:srgbClr val="CC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07F461-A2EB-F068-1D9C-8E7AE52FF19C}"/>
                </a:ext>
              </a:extLst>
            </p:cNvPr>
            <p:cNvSpPr/>
            <p:nvPr/>
          </p:nvSpPr>
          <p:spPr>
            <a:xfrm>
              <a:off x="6184060" y="1334534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A28082E-9DBC-6765-52A9-857E251EAF7D}"/>
                </a:ext>
              </a:extLst>
            </p:cNvPr>
            <p:cNvSpPr/>
            <p:nvPr/>
          </p:nvSpPr>
          <p:spPr>
            <a:xfrm>
              <a:off x="1812513" y="80369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393D8C4-05E4-2BAE-2409-017E145E8526}"/>
                </a:ext>
              </a:extLst>
            </p:cNvPr>
            <p:cNvSpPr/>
            <p:nvPr/>
          </p:nvSpPr>
          <p:spPr>
            <a:xfrm>
              <a:off x="2366902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62D8309-E8A9-51B6-8E8D-75C6F40703A1}"/>
                </a:ext>
              </a:extLst>
            </p:cNvPr>
            <p:cNvSpPr/>
            <p:nvPr/>
          </p:nvSpPr>
          <p:spPr>
            <a:xfrm>
              <a:off x="5049574" y="77907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B08C12F1-2EE1-E2C2-05A3-DAAE529A3F6D}"/>
                </a:ext>
              </a:extLst>
            </p:cNvPr>
            <p:cNvSpPr/>
            <p:nvPr/>
          </p:nvSpPr>
          <p:spPr>
            <a:xfrm>
              <a:off x="3431776" y="7991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endPara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43ED19E-4D7D-DC93-85D2-411796CFBCA5}"/>
                </a:ext>
              </a:extLst>
            </p:cNvPr>
            <p:cNvSpPr/>
            <p:nvPr/>
          </p:nvSpPr>
          <p:spPr>
            <a:xfrm>
              <a:off x="3424227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і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D01C878-4EB9-5DD4-0341-201157E204FE}"/>
                </a:ext>
              </a:extLst>
            </p:cNvPr>
            <p:cNvSpPr/>
            <p:nvPr/>
          </p:nvSpPr>
          <p:spPr>
            <a:xfrm>
              <a:off x="5594205" y="794743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C59EB16F-D722-5D0A-42FD-9AA95DBE2A44}"/>
                </a:ext>
              </a:extLst>
            </p:cNvPr>
            <p:cNvSpPr/>
            <p:nvPr/>
          </p:nvSpPr>
          <p:spPr>
            <a:xfrm>
              <a:off x="3973321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8392FC1-C10C-D3E6-9674-D301FD0963A2}"/>
                </a:ext>
              </a:extLst>
            </p:cNvPr>
            <p:cNvSpPr/>
            <p:nvPr/>
          </p:nvSpPr>
          <p:spPr>
            <a:xfrm>
              <a:off x="6201662" y="83100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7B7B85E-6BED-366C-2A9F-B3DEEC46EA49}"/>
                </a:ext>
              </a:extLst>
            </p:cNvPr>
            <p:cNvSpPr/>
            <p:nvPr/>
          </p:nvSpPr>
          <p:spPr>
            <a:xfrm>
              <a:off x="2885425" y="79657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E9425DF-3277-A843-8BCD-36C40A74000F}"/>
                </a:ext>
              </a:extLst>
            </p:cNvPr>
            <p:cNvSpPr/>
            <p:nvPr/>
          </p:nvSpPr>
          <p:spPr>
            <a:xfrm>
              <a:off x="3992506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FAB3E2A-204F-A89D-8A61-7CBE15CBD66B}"/>
                </a:ext>
              </a:extLst>
            </p:cNvPr>
            <p:cNvSpPr/>
            <p:nvPr/>
          </p:nvSpPr>
          <p:spPr>
            <a:xfrm>
              <a:off x="1812690" y="133217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Ш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D53DE60A-64CA-96C6-F8F6-A8FE811D0EAA}"/>
                </a:ext>
              </a:extLst>
            </p:cNvPr>
            <p:cNvSpPr/>
            <p:nvPr/>
          </p:nvSpPr>
          <p:spPr>
            <a:xfrm>
              <a:off x="4512904" y="785746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EFF5ECBF-A7E6-F887-7CB0-80A8742FA611}"/>
                </a:ext>
              </a:extLst>
            </p:cNvPr>
            <p:cNvSpPr/>
            <p:nvPr/>
          </p:nvSpPr>
          <p:spPr>
            <a:xfrm>
              <a:off x="5056700" y="13317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66E8A0AC-EF9B-2532-8BE7-C52B334D943C}"/>
                </a:ext>
              </a:extLst>
            </p:cNvPr>
            <p:cNvSpPr/>
            <p:nvPr/>
          </p:nvSpPr>
          <p:spPr>
            <a:xfrm>
              <a:off x="4541054" y="13264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8513064F-B150-796A-D995-E848CCE2E1EF}"/>
                </a:ext>
              </a:extLst>
            </p:cNvPr>
            <p:cNvSpPr/>
            <p:nvPr/>
          </p:nvSpPr>
          <p:spPr>
            <a:xfrm>
              <a:off x="5575198" y="132646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1A3FACB6-3AC8-630D-ACAE-424972C9631C}"/>
                </a:ext>
              </a:extLst>
            </p:cNvPr>
            <p:cNvSpPr/>
            <p:nvPr/>
          </p:nvSpPr>
          <p:spPr>
            <a:xfrm>
              <a:off x="2885370" y="1327388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833349CA-91BA-3B67-78EF-B188CBBB4144}"/>
                </a:ext>
              </a:extLst>
            </p:cNvPr>
            <p:cNvSpPr/>
            <p:nvPr/>
          </p:nvSpPr>
          <p:spPr>
            <a:xfrm>
              <a:off x="2350290" y="1360982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E0B41B4-EF75-9205-873D-796F6060A019}"/>
              </a:ext>
            </a:extLst>
          </p:cNvPr>
          <p:cNvGrpSpPr/>
          <p:nvPr/>
        </p:nvGrpSpPr>
        <p:grpSpPr>
          <a:xfrm>
            <a:off x="911405" y="3560051"/>
            <a:ext cx="2174898" cy="1080000"/>
            <a:chOff x="931861" y="2940077"/>
            <a:chExt cx="2174898" cy="1080000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9BE687C-9361-5AC5-BFB8-F57ADA5A3A31}"/>
                </a:ext>
              </a:extLst>
            </p:cNvPr>
            <p:cNvSpPr/>
            <p:nvPr/>
          </p:nvSpPr>
          <p:spPr>
            <a:xfrm>
              <a:off x="937873" y="2940077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4647DA8-B3A8-FD92-DD5B-B929663DA13B}"/>
                </a:ext>
              </a:extLst>
            </p:cNvPr>
            <p:cNvSpPr/>
            <p:nvPr/>
          </p:nvSpPr>
          <p:spPr>
            <a:xfrm>
              <a:off x="1476192" y="2940077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260C8B15-2356-548E-2F84-7890A736184E}"/>
                </a:ext>
              </a:extLst>
            </p:cNvPr>
            <p:cNvSpPr/>
            <p:nvPr/>
          </p:nvSpPr>
          <p:spPr>
            <a:xfrm>
              <a:off x="2557513" y="2940077"/>
              <a:ext cx="541581" cy="540000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25810904-97ED-0F2F-C1AB-E7813F650024}"/>
                </a:ext>
              </a:extLst>
            </p:cNvPr>
            <p:cNvSpPr/>
            <p:nvPr/>
          </p:nvSpPr>
          <p:spPr>
            <a:xfrm>
              <a:off x="2019819" y="2940077"/>
              <a:ext cx="541581" cy="5400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4A1C7DD6-A157-0E2A-D562-4D1C09D1BBEE}"/>
                </a:ext>
              </a:extLst>
            </p:cNvPr>
            <p:cNvSpPr/>
            <p:nvPr/>
          </p:nvSpPr>
          <p:spPr>
            <a:xfrm>
              <a:off x="2565178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FD15B74-E872-F244-D2FA-9C8614206F38}"/>
                </a:ext>
              </a:extLst>
            </p:cNvPr>
            <p:cNvSpPr/>
            <p:nvPr/>
          </p:nvSpPr>
          <p:spPr>
            <a:xfrm>
              <a:off x="2017873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904A53B8-AC7E-748D-0885-203F40566428}"/>
                </a:ext>
              </a:extLst>
            </p:cNvPr>
            <p:cNvSpPr/>
            <p:nvPr/>
          </p:nvSpPr>
          <p:spPr>
            <a:xfrm>
              <a:off x="1474249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9D80906-D2AF-F3BB-CAA1-E9FF848305D1}"/>
                </a:ext>
              </a:extLst>
            </p:cNvPr>
            <p:cNvSpPr/>
            <p:nvPr/>
          </p:nvSpPr>
          <p:spPr>
            <a:xfrm>
              <a:off x="931861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560D09D-49FD-8BF7-3D22-91A7B3F86287}"/>
              </a:ext>
            </a:extLst>
          </p:cNvPr>
          <p:cNvGrpSpPr/>
          <p:nvPr/>
        </p:nvGrpSpPr>
        <p:grpSpPr>
          <a:xfrm>
            <a:off x="4062903" y="2221036"/>
            <a:ext cx="3604803" cy="3786649"/>
            <a:chOff x="6572826" y="3031403"/>
            <a:chExt cx="1992920" cy="2326806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094E04F-991B-6228-7E3D-132EB71A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021" y="3031403"/>
              <a:ext cx="1788530" cy="178853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8EEED46-3B04-48DF-004D-6FB5DD92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826" y="3988130"/>
              <a:ext cx="1992920" cy="1370079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1C61374-1C69-9233-0747-EA95554B4674}"/>
              </a:ext>
            </a:extLst>
          </p:cNvPr>
          <p:cNvSpPr/>
          <p:nvPr/>
        </p:nvSpPr>
        <p:spPr>
          <a:xfrm>
            <a:off x="905714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395EC02-AE76-A479-ACCD-4A6BB37EA758}"/>
              </a:ext>
            </a:extLst>
          </p:cNvPr>
          <p:cNvSpPr/>
          <p:nvPr/>
        </p:nvSpPr>
        <p:spPr>
          <a:xfrm>
            <a:off x="1409003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3225CD-00CA-10E3-5151-34732A02AAE0}"/>
              </a:ext>
            </a:extLst>
          </p:cNvPr>
          <p:cNvSpPr/>
          <p:nvPr/>
        </p:nvSpPr>
        <p:spPr>
          <a:xfrm>
            <a:off x="196613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CAE17AD-62A9-DC93-784B-C91A91090103}"/>
              </a:ext>
            </a:extLst>
          </p:cNvPr>
          <p:cNvSpPr/>
          <p:nvPr/>
        </p:nvSpPr>
        <p:spPr>
          <a:xfrm>
            <a:off x="252058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02188702-1CC4-F383-A3BB-7A52FD691F9A}"/>
              </a:ext>
            </a:extLst>
          </p:cNvPr>
          <p:cNvGrpSpPr/>
          <p:nvPr/>
        </p:nvGrpSpPr>
        <p:grpSpPr>
          <a:xfrm>
            <a:off x="836964" y="3545380"/>
            <a:ext cx="2712579" cy="1080000"/>
            <a:chOff x="8066844" y="2627679"/>
            <a:chExt cx="2712579" cy="1080000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0CF28F8D-6890-3E4B-2397-567C73C4B880}"/>
                </a:ext>
              </a:extLst>
            </p:cNvPr>
            <p:cNvSpPr/>
            <p:nvPr/>
          </p:nvSpPr>
          <p:spPr>
            <a:xfrm>
              <a:off x="9141842" y="2627679"/>
              <a:ext cx="541581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36B3F7BC-F1C4-687D-9C75-7CD8471BE2D8}"/>
                </a:ext>
              </a:extLst>
            </p:cNvPr>
            <p:cNvSpPr/>
            <p:nvPr/>
          </p:nvSpPr>
          <p:spPr>
            <a:xfrm>
              <a:off x="9680161" y="2627679"/>
              <a:ext cx="541581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03885D3A-8470-1354-ED73-F04F6B406D2B}"/>
                </a:ext>
              </a:extLst>
            </p:cNvPr>
            <p:cNvSpPr/>
            <p:nvPr/>
          </p:nvSpPr>
          <p:spPr>
            <a:xfrm>
              <a:off x="8600261" y="2627679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A3CD9652-6877-5B87-16D2-1F96670210A7}"/>
                </a:ext>
              </a:extLst>
            </p:cNvPr>
            <p:cNvSpPr/>
            <p:nvPr/>
          </p:nvSpPr>
          <p:spPr>
            <a:xfrm>
              <a:off x="8073051" y="2627679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A3D07BC6-5359-025A-0EF0-FD6AACBB6D19}"/>
                </a:ext>
              </a:extLst>
            </p:cNvPr>
            <p:cNvSpPr/>
            <p:nvPr/>
          </p:nvSpPr>
          <p:spPr>
            <a:xfrm>
              <a:off x="8604185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DD530354-EA9D-DBAA-8921-53326500145C}"/>
                </a:ext>
              </a:extLst>
            </p:cNvPr>
            <p:cNvSpPr/>
            <p:nvPr/>
          </p:nvSpPr>
          <p:spPr>
            <a:xfrm>
              <a:off x="9145766" y="3167679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91EFD5A4-C547-1012-A6BE-5C375840692F}"/>
                </a:ext>
              </a:extLst>
            </p:cNvPr>
            <p:cNvSpPr/>
            <p:nvPr/>
          </p:nvSpPr>
          <p:spPr>
            <a:xfrm>
              <a:off x="10232739" y="2627679"/>
              <a:ext cx="541581" cy="540000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7285D1C8-456D-ADB2-293D-BB8E964A8946}"/>
                </a:ext>
              </a:extLst>
            </p:cNvPr>
            <p:cNvSpPr/>
            <p:nvPr/>
          </p:nvSpPr>
          <p:spPr>
            <a:xfrm>
              <a:off x="9687347" y="3160460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1E2AFF50-5882-796A-7319-A48D24B227AC}"/>
                </a:ext>
              </a:extLst>
            </p:cNvPr>
            <p:cNvSpPr/>
            <p:nvPr/>
          </p:nvSpPr>
          <p:spPr>
            <a:xfrm>
              <a:off x="10237842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3A922BAB-317A-7265-2508-847B98F334C2}"/>
                </a:ext>
              </a:extLst>
            </p:cNvPr>
            <p:cNvSpPr/>
            <p:nvPr/>
          </p:nvSpPr>
          <p:spPr>
            <a:xfrm>
              <a:off x="8066844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D6C1F796-BA71-7C76-2D8B-F9DCC0F94E15}"/>
              </a:ext>
            </a:extLst>
          </p:cNvPr>
          <p:cNvSpPr/>
          <p:nvPr/>
        </p:nvSpPr>
        <p:spPr>
          <a:xfrm>
            <a:off x="822511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A79FDF1-E2D8-2A04-40E1-22FC138427AE}"/>
              </a:ext>
            </a:extLst>
          </p:cNvPr>
          <p:cNvSpPr/>
          <p:nvPr/>
        </p:nvSpPr>
        <p:spPr>
          <a:xfrm>
            <a:off x="1364315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2D9A9C9-49B3-646B-70FD-57E59056DFF7}"/>
              </a:ext>
            </a:extLst>
          </p:cNvPr>
          <p:cNvSpPr/>
          <p:nvPr/>
        </p:nvSpPr>
        <p:spPr>
          <a:xfrm>
            <a:off x="1890860" y="41150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E13EA08F-3681-B2BF-CFD1-3F1711DCAC8A}"/>
              </a:ext>
            </a:extLst>
          </p:cNvPr>
          <p:cNvSpPr/>
          <p:nvPr/>
        </p:nvSpPr>
        <p:spPr>
          <a:xfrm>
            <a:off x="2400479" y="40963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127CAC4D-DCA5-1EE4-4E43-D12932BDA3FE}"/>
              </a:ext>
            </a:extLst>
          </p:cNvPr>
          <p:cNvSpPr/>
          <p:nvPr/>
        </p:nvSpPr>
        <p:spPr>
          <a:xfrm>
            <a:off x="2980763" y="405959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9BBA67D2-D39A-13EE-B286-4B26D6F6C06F}"/>
              </a:ext>
            </a:extLst>
          </p:cNvPr>
          <p:cNvGrpSpPr/>
          <p:nvPr/>
        </p:nvGrpSpPr>
        <p:grpSpPr>
          <a:xfrm>
            <a:off x="4121622" y="2361837"/>
            <a:ext cx="3678231" cy="3725854"/>
            <a:chOff x="4351225" y="2940966"/>
            <a:chExt cx="2742677" cy="2697754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D38144FF-BEFE-632F-B057-2B2C2015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127" y="3130683"/>
              <a:ext cx="2508037" cy="2508037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A815F1D2-8CDE-A172-0D49-277FA9DF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794">
              <a:off x="5609310" y="3113940"/>
              <a:ext cx="1484592" cy="1484592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9751092D-DD63-89E7-F891-FF7EAA81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246">
              <a:off x="5053502" y="2940966"/>
              <a:ext cx="1484592" cy="1484592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2736D7D-238A-7E0E-54F1-FC0ACACA8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3220">
              <a:off x="4351225" y="3089634"/>
              <a:ext cx="1484592" cy="1484592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FF7A2DC6-791C-61B4-D6CD-DA5073F8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407">
              <a:off x="5353704" y="3617773"/>
              <a:ext cx="1484592" cy="1484592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58DA17-C497-88BE-55E7-2A34B65C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1881">
              <a:off x="4703690" y="3653553"/>
              <a:ext cx="1484592" cy="1484592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C22861F-CFF1-F457-9E02-694D8B65A906}"/>
              </a:ext>
            </a:extLst>
          </p:cNvPr>
          <p:cNvGrpSpPr/>
          <p:nvPr/>
        </p:nvGrpSpPr>
        <p:grpSpPr>
          <a:xfrm>
            <a:off x="845648" y="3535159"/>
            <a:ext cx="3264317" cy="1083865"/>
            <a:chOff x="8130654" y="2646786"/>
            <a:chExt cx="3264317" cy="1083865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7D0290E5-1885-2EA9-4BB1-4AF54B0EBADA}"/>
                </a:ext>
              </a:extLst>
            </p:cNvPr>
            <p:cNvSpPr/>
            <p:nvPr/>
          </p:nvSpPr>
          <p:spPr>
            <a:xfrm>
              <a:off x="10853390" y="2647418"/>
              <a:ext cx="541581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FD391DD7-1530-23EC-A5CA-895F56B3A7D3}"/>
                </a:ext>
              </a:extLst>
            </p:cNvPr>
            <p:cNvSpPr/>
            <p:nvPr/>
          </p:nvSpPr>
          <p:spPr>
            <a:xfrm>
              <a:off x="9218641" y="2646786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C2B391C-917A-7993-34BE-661885A898AA}"/>
                </a:ext>
              </a:extLst>
            </p:cNvPr>
            <p:cNvSpPr/>
            <p:nvPr/>
          </p:nvSpPr>
          <p:spPr>
            <a:xfrm>
              <a:off x="9765045" y="2650651"/>
              <a:ext cx="541581" cy="540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C793B304-B440-C3B4-1D56-B6161E0300ED}"/>
                </a:ext>
              </a:extLst>
            </p:cNvPr>
            <p:cNvSpPr/>
            <p:nvPr/>
          </p:nvSpPr>
          <p:spPr>
            <a:xfrm>
              <a:off x="8668822" y="2647042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DE7A2282-2A25-7213-19CB-A2E54F472BB4}"/>
                </a:ext>
              </a:extLst>
            </p:cNvPr>
            <p:cNvSpPr/>
            <p:nvPr/>
          </p:nvSpPr>
          <p:spPr>
            <a:xfrm>
              <a:off x="8130654" y="2652708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86D99F30-62F7-E874-C204-7374D2B45284}"/>
                </a:ext>
              </a:extLst>
            </p:cNvPr>
            <p:cNvSpPr/>
            <p:nvPr/>
          </p:nvSpPr>
          <p:spPr>
            <a:xfrm>
              <a:off x="867223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3BD84156-1EC5-87FD-04AA-061C6D709BEC}"/>
                </a:ext>
              </a:extLst>
            </p:cNvPr>
            <p:cNvSpPr/>
            <p:nvPr/>
          </p:nvSpPr>
          <p:spPr>
            <a:xfrm>
              <a:off x="921864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7E6C8C51-64E7-8FD4-58BC-F568B9FB76C5}"/>
                </a:ext>
              </a:extLst>
            </p:cNvPr>
            <p:cNvSpPr/>
            <p:nvPr/>
          </p:nvSpPr>
          <p:spPr>
            <a:xfrm>
              <a:off x="976504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41E850C4-5469-A991-2EA0-E5EA6ED92E57}"/>
                </a:ext>
              </a:extLst>
            </p:cNvPr>
            <p:cNvSpPr/>
            <p:nvPr/>
          </p:nvSpPr>
          <p:spPr>
            <a:xfrm>
              <a:off x="10313983" y="2650651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022F45D7-B5CF-9C26-6FF4-07FED8DA0D86}"/>
                </a:ext>
              </a:extLst>
            </p:cNvPr>
            <p:cNvSpPr/>
            <p:nvPr/>
          </p:nvSpPr>
          <p:spPr>
            <a:xfrm>
              <a:off x="1030492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AA2FF539-FE4A-CD77-7C92-69FF14DD4EF9}"/>
                </a:ext>
              </a:extLst>
            </p:cNvPr>
            <p:cNvSpPr/>
            <p:nvPr/>
          </p:nvSpPr>
          <p:spPr>
            <a:xfrm>
              <a:off x="8130654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DDE2E192-DE81-8427-C843-7484EB7F70D2}"/>
                </a:ext>
              </a:extLst>
            </p:cNvPr>
            <p:cNvSpPr/>
            <p:nvPr/>
          </p:nvSpPr>
          <p:spPr>
            <a:xfrm>
              <a:off x="10851123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AE7CE51D-F56C-1EB6-230E-DCB3E22859E3}"/>
              </a:ext>
            </a:extLst>
          </p:cNvPr>
          <p:cNvSpPr/>
          <p:nvPr/>
        </p:nvSpPr>
        <p:spPr>
          <a:xfrm>
            <a:off x="840089" y="40965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C9580BE2-EAD0-104B-18F5-776504A38EDD}"/>
              </a:ext>
            </a:extLst>
          </p:cNvPr>
          <p:cNvSpPr/>
          <p:nvPr/>
        </p:nvSpPr>
        <p:spPr>
          <a:xfrm>
            <a:off x="1343799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D1116739-899A-582E-AA14-765FBDAC6CC1}"/>
              </a:ext>
            </a:extLst>
          </p:cNvPr>
          <p:cNvSpPr/>
          <p:nvPr/>
        </p:nvSpPr>
        <p:spPr>
          <a:xfrm>
            <a:off x="1906415" y="408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0157926E-C1BC-CD5D-57E9-C25B7DFE7924}"/>
              </a:ext>
            </a:extLst>
          </p:cNvPr>
          <p:cNvSpPr/>
          <p:nvPr/>
        </p:nvSpPr>
        <p:spPr>
          <a:xfrm>
            <a:off x="3011390" y="40777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D9D50602-B143-F8AE-BCFF-6C52CE9EF455}"/>
              </a:ext>
            </a:extLst>
          </p:cNvPr>
          <p:cNvSpPr/>
          <p:nvPr/>
        </p:nvSpPr>
        <p:spPr>
          <a:xfrm>
            <a:off x="2465430" y="40899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2B3D599C-9B09-AAA5-0297-0D5621166228}"/>
              </a:ext>
            </a:extLst>
          </p:cNvPr>
          <p:cNvSpPr/>
          <p:nvPr/>
        </p:nvSpPr>
        <p:spPr>
          <a:xfrm>
            <a:off x="3509923" y="408832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BEB892B-A0B2-7277-A6C9-B983AD96872F}"/>
              </a:ext>
            </a:extLst>
          </p:cNvPr>
          <p:cNvGrpSpPr/>
          <p:nvPr/>
        </p:nvGrpSpPr>
        <p:grpSpPr>
          <a:xfrm>
            <a:off x="4391423" y="2151797"/>
            <a:ext cx="3569903" cy="3851981"/>
            <a:chOff x="4051307" y="2678121"/>
            <a:chExt cx="2717200" cy="3137618"/>
          </a:xfrm>
        </p:grpSpPr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024BA770-4719-DD76-E6E3-4F34FFE7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307" y="3706991"/>
              <a:ext cx="2717200" cy="2108748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D578E03-BFCC-3F39-316C-6BE68F6B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4991">
              <a:off x="4349953" y="2678121"/>
              <a:ext cx="2306520" cy="2306519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EB420CA-692E-1708-7222-F94397AE1097}"/>
              </a:ext>
            </a:extLst>
          </p:cNvPr>
          <p:cNvGrpSpPr/>
          <p:nvPr/>
        </p:nvGrpSpPr>
        <p:grpSpPr>
          <a:xfrm>
            <a:off x="853142" y="3546924"/>
            <a:ext cx="3259263" cy="1087219"/>
            <a:chOff x="7999820" y="2596044"/>
            <a:chExt cx="3259263" cy="1087219"/>
          </a:xfrm>
        </p:grpSpPr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B2A09C6E-C389-A326-2B1F-90CB6E16F198}"/>
                </a:ext>
              </a:extLst>
            </p:cNvPr>
            <p:cNvSpPr/>
            <p:nvPr/>
          </p:nvSpPr>
          <p:spPr>
            <a:xfrm>
              <a:off x="10711107" y="3143263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AF9270-4647-EF19-F140-61A55F86FA76}"/>
                </a:ext>
              </a:extLst>
            </p:cNvPr>
            <p:cNvGrpSpPr/>
            <p:nvPr/>
          </p:nvGrpSpPr>
          <p:grpSpPr>
            <a:xfrm>
              <a:off x="7999820" y="2596044"/>
              <a:ext cx="3259263" cy="1087219"/>
              <a:chOff x="8207210" y="3136044"/>
              <a:chExt cx="3259263" cy="1087219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E9CBA3D2-24F4-1D59-17C4-2E3F89C266D4}"/>
                  </a:ext>
                </a:extLst>
              </p:cNvPr>
              <p:cNvSpPr/>
              <p:nvPr/>
            </p:nvSpPr>
            <p:spPr>
              <a:xfrm>
                <a:off x="9282208" y="3143263"/>
                <a:ext cx="541581" cy="540000"/>
              </a:xfrm>
              <a:prstGeom prst="rect">
                <a:avLst/>
              </a:prstGeom>
              <a:solidFill>
                <a:srgbClr val="00FBFB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4D3ED83A-4503-64CC-5837-BE8F1EE068AC}"/>
                  </a:ext>
                </a:extLst>
              </p:cNvPr>
              <p:cNvSpPr/>
              <p:nvPr/>
            </p:nvSpPr>
            <p:spPr>
              <a:xfrm>
                <a:off x="9820527" y="3143263"/>
                <a:ext cx="541581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CDD302AC-76BB-EE9C-0AD1-36B2AEA2FBC5}"/>
                  </a:ext>
                </a:extLst>
              </p:cNvPr>
              <p:cNvSpPr/>
              <p:nvPr/>
            </p:nvSpPr>
            <p:spPr>
              <a:xfrm>
                <a:off x="8740627" y="3143263"/>
                <a:ext cx="541581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1B5EDD50-EDE0-C539-DD35-D81B0E17F447}"/>
                  </a:ext>
                </a:extLst>
              </p:cNvPr>
              <p:cNvSpPr/>
              <p:nvPr/>
            </p:nvSpPr>
            <p:spPr>
              <a:xfrm>
                <a:off x="8213417" y="3143263"/>
                <a:ext cx="541581" cy="540000"/>
              </a:xfrm>
              <a:prstGeom prst="rect">
                <a:avLst/>
              </a:prstGeom>
              <a:solidFill>
                <a:srgbClr val="66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0C20FE10-B2C3-82D2-F704-A526547D7492}"/>
                  </a:ext>
                </a:extLst>
              </p:cNvPr>
              <p:cNvSpPr/>
              <p:nvPr/>
            </p:nvSpPr>
            <p:spPr>
              <a:xfrm>
                <a:off x="8744551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70F28EDA-EF5E-F4ED-2F95-FE5A0D25B0BF}"/>
                  </a:ext>
                </a:extLst>
              </p:cNvPr>
              <p:cNvSpPr/>
              <p:nvPr/>
            </p:nvSpPr>
            <p:spPr>
              <a:xfrm>
                <a:off x="9286132" y="3683263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A937A865-4F07-4066-DF7B-46E3A8A9607E}"/>
                  </a:ext>
                </a:extLst>
              </p:cNvPr>
              <p:cNvSpPr/>
              <p:nvPr/>
            </p:nvSpPr>
            <p:spPr>
              <a:xfrm>
                <a:off x="10373105" y="3143263"/>
                <a:ext cx="541581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C6DE879D-B762-CBE7-6700-D8BFF81AB82C}"/>
                  </a:ext>
                </a:extLst>
              </p:cNvPr>
              <p:cNvSpPr/>
              <p:nvPr/>
            </p:nvSpPr>
            <p:spPr>
              <a:xfrm>
                <a:off x="9827713" y="3676044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85ECEC8D-AD6A-D8D0-B58E-FEA940C39D63}"/>
                  </a:ext>
                </a:extLst>
              </p:cNvPr>
              <p:cNvSpPr/>
              <p:nvPr/>
            </p:nvSpPr>
            <p:spPr>
              <a:xfrm>
                <a:off x="10378208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93872EDC-236D-1D6A-FC31-8DFB10C8415C}"/>
                  </a:ext>
                </a:extLst>
              </p:cNvPr>
              <p:cNvSpPr/>
              <p:nvPr/>
            </p:nvSpPr>
            <p:spPr>
              <a:xfrm>
                <a:off x="8207210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A310C1A2-8EA0-2D76-4D75-5913083F4372}"/>
                  </a:ext>
                </a:extLst>
              </p:cNvPr>
              <p:cNvSpPr/>
              <p:nvPr/>
            </p:nvSpPr>
            <p:spPr>
              <a:xfrm>
                <a:off x="10924892" y="3136044"/>
                <a:ext cx="541581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6DBA2DE5-662F-EB13-8A73-94D657BD36FC}"/>
              </a:ext>
            </a:extLst>
          </p:cNvPr>
          <p:cNvSpPr/>
          <p:nvPr/>
        </p:nvSpPr>
        <p:spPr>
          <a:xfrm>
            <a:off x="815808" y="410763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D347F2A3-6A13-5D31-1A56-BBECC31576A9}"/>
              </a:ext>
            </a:extLst>
          </p:cNvPr>
          <p:cNvSpPr/>
          <p:nvPr/>
        </p:nvSpPr>
        <p:spPr>
          <a:xfrm>
            <a:off x="1338405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C2B1D941-4983-2B55-A99B-2FA3C1B56074}"/>
              </a:ext>
            </a:extLst>
          </p:cNvPr>
          <p:cNvSpPr/>
          <p:nvPr/>
        </p:nvSpPr>
        <p:spPr>
          <a:xfrm>
            <a:off x="1889040" y="41220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68610B17-00DC-1CDC-57F1-231DB66EFC1B}"/>
              </a:ext>
            </a:extLst>
          </p:cNvPr>
          <p:cNvSpPr/>
          <p:nvPr/>
        </p:nvSpPr>
        <p:spPr>
          <a:xfrm>
            <a:off x="2430641" y="41115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566340D2-BF3E-8088-CF38-B927177CAEF1}"/>
              </a:ext>
            </a:extLst>
          </p:cNvPr>
          <p:cNvSpPr/>
          <p:nvPr/>
        </p:nvSpPr>
        <p:spPr>
          <a:xfrm>
            <a:off x="2990155" y="410793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A4856BBA-DF3F-2D8B-3501-E76CEBC0B05E}"/>
              </a:ext>
            </a:extLst>
          </p:cNvPr>
          <p:cNvSpPr/>
          <p:nvPr/>
        </p:nvSpPr>
        <p:spPr>
          <a:xfrm>
            <a:off x="3537272" y="411846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81F7EC4C-5CF8-E6CD-AF67-1ACEE319D0AD}"/>
              </a:ext>
            </a:extLst>
          </p:cNvPr>
          <p:cNvGrpSpPr/>
          <p:nvPr/>
        </p:nvGrpSpPr>
        <p:grpSpPr>
          <a:xfrm>
            <a:off x="4580278" y="2380988"/>
            <a:ext cx="3034252" cy="3254922"/>
            <a:chOff x="4558234" y="3136769"/>
            <a:chExt cx="2143433" cy="2412475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12908BB8-DDF7-0F1F-B9CE-C4B2CC01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234" y="3405811"/>
              <a:ext cx="2143433" cy="2143433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4F2B7ED9-D62A-5576-EBDA-A582C29C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402" y="3136769"/>
              <a:ext cx="1855067" cy="1855067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582925C-B681-FA62-5D30-85CF3FBE209B}"/>
              </a:ext>
            </a:extLst>
          </p:cNvPr>
          <p:cNvGrpSpPr/>
          <p:nvPr/>
        </p:nvGrpSpPr>
        <p:grpSpPr>
          <a:xfrm>
            <a:off x="849676" y="3556120"/>
            <a:ext cx="3241347" cy="1064935"/>
            <a:chOff x="8077777" y="574011"/>
            <a:chExt cx="3241347" cy="1064935"/>
          </a:xfrm>
        </p:grpSpPr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id="{32AF34E8-20FD-0888-6394-D077BBC4A781}"/>
                </a:ext>
              </a:extLst>
            </p:cNvPr>
            <p:cNvSpPr/>
            <p:nvPr/>
          </p:nvSpPr>
          <p:spPr>
            <a:xfrm>
              <a:off x="10779124" y="1098215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46A38101-81F2-5FBD-6761-566945128050}"/>
                </a:ext>
              </a:extLst>
            </p:cNvPr>
            <p:cNvSpPr/>
            <p:nvPr/>
          </p:nvSpPr>
          <p:spPr>
            <a:xfrm>
              <a:off x="10779124" y="574011"/>
              <a:ext cx="540000" cy="540000"/>
            </a:xfrm>
            <a:prstGeom prst="rect">
              <a:avLst/>
            </a:prstGeom>
            <a:solidFill>
              <a:srgbClr val="00FBF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CAFFAE12-6BDA-8834-77F3-0EA0F9550D58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2EC57824-8175-8DFD-A30F-0170F96D8E2D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id="{E2ADA25B-1316-5D0D-1DF7-C88297C73A20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4C1F1D76-D90D-0CBC-394B-89E0144522C8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0B4532FF-B6B9-4B9E-DBF5-B0C1903E10A7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10C53153-9D09-1B8B-0F55-66EA11B3806A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984070C-A7B7-09A4-B930-21F83C6E8ACF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7ED9964E-59C9-EA7C-F48D-9B2E2F8FB712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id="{5DB5DBC2-8AD6-A53A-67DA-91BD51863BC5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854C4D05-EC65-DEE0-223F-10A99AAA336E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CCFF3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D006BED-167C-7047-E962-6E02D6DED68F}"/>
              </a:ext>
            </a:extLst>
          </p:cNvPr>
          <p:cNvSpPr/>
          <p:nvPr/>
        </p:nvSpPr>
        <p:spPr>
          <a:xfrm>
            <a:off x="791965" y="41236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A265448B-ECA0-0FDE-3804-C2A2C60E75CB}"/>
              </a:ext>
            </a:extLst>
          </p:cNvPr>
          <p:cNvSpPr/>
          <p:nvPr/>
        </p:nvSpPr>
        <p:spPr>
          <a:xfrm>
            <a:off x="1349529" y="412838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2D045DA3-31E8-FA7E-C206-5CB8B6D67EC6}"/>
              </a:ext>
            </a:extLst>
          </p:cNvPr>
          <p:cNvSpPr/>
          <p:nvPr/>
        </p:nvSpPr>
        <p:spPr>
          <a:xfrm>
            <a:off x="1893080" y="412786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3DB883FB-BEB0-B06D-84BC-D1C4C6BD37A3}"/>
              </a:ext>
            </a:extLst>
          </p:cNvPr>
          <p:cNvSpPr/>
          <p:nvPr/>
        </p:nvSpPr>
        <p:spPr>
          <a:xfrm>
            <a:off x="2408531" y="412312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4DCB348B-9C6A-50FA-9AB9-849A6433FDDD}"/>
              </a:ext>
            </a:extLst>
          </p:cNvPr>
          <p:cNvSpPr/>
          <p:nvPr/>
        </p:nvSpPr>
        <p:spPr>
          <a:xfrm>
            <a:off x="2949154" y="413454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714CEED9-041D-305B-70E4-AEB107BB2327}"/>
              </a:ext>
            </a:extLst>
          </p:cNvPr>
          <p:cNvSpPr/>
          <p:nvPr/>
        </p:nvSpPr>
        <p:spPr>
          <a:xfrm>
            <a:off x="3515461" y="412650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9EF8531-8E51-4AFD-21B4-4A82F9D8C5C5}"/>
              </a:ext>
            </a:extLst>
          </p:cNvPr>
          <p:cNvGrpSpPr/>
          <p:nvPr/>
        </p:nvGrpSpPr>
        <p:grpSpPr>
          <a:xfrm>
            <a:off x="878494" y="3543512"/>
            <a:ext cx="2701464" cy="1064935"/>
            <a:chOff x="8077777" y="574011"/>
            <a:chExt cx="2701464" cy="1064935"/>
          </a:xfrm>
        </p:grpSpPr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D3146ED7-007E-F9E3-5B30-E67A34EE392C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CC08CE25-835E-0EC3-1EDA-E4740752BB4A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F81CD83C-40CA-DAC5-999D-F8D50BA20C01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>
              <a:extLst>
                <a:ext uri="{FF2B5EF4-FFF2-40B4-BE49-F238E27FC236}">
                  <a16:creationId xmlns:a16="http://schemas.microsoft.com/office/drawing/2014/main" id="{9DCEBCB4-174B-C10E-E8D4-638BD36F7344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id="{9FAF9263-9384-79E6-DADB-186038837DD1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5D7CC862-811B-D0EF-2285-74280DABA4F4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52689A1D-CC9B-8C37-6C5E-19844E5BD9FD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46510C6F-CEB8-CAC2-B970-CB0DE54222D9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ED611572-8DA2-61CC-0F6A-4278F482F04B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Прямоугольник 148">
              <a:extLst>
                <a:ext uri="{FF2B5EF4-FFF2-40B4-BE49-F238E27FC236}">
                  <a16:creationId xmlns:a16="http://schemas.microsoft.com/office/drawing/2014/main" id="{12796B8A-3C07-1ED0-E5BA-7D0205AEF2C7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86FEF3EF-B97C-0026-2735-2E7F701912E0}"/>
              </a:ext>
            </a:extLst>
          </p:cNvPr>
          <p:cNvSpPr/>
          <p:nvPr/>
        </p:nvSpPr>
        <p:spPr>
          <a:xfrm>
            <a:off x="833952" y="407615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A6C2738E-A0D1-C1CC-A741-03F8C483F487}"/>
              </a:ext>
            </a:extLst>
          </p:cNvPr>
          <p:cNvSpPr/>
          <p:nvPr/>
        </p:nvSpPr>
        <p:spPr>
          <a:xfrm>
            <a:off x="1349596" y="408406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6B1FB2F9-C8DF-6BE0-B831-F76D0A0DECDF}"/>
              </a:ext>
            </a:extLst>
          </p:cNvPr>
          <p:cNvSpPr/>
          <p:nvPr/>
        </p:nvSpPr>
        <p:spPr>
          <a:xfrm>
            <a:off x="1915522" y="408252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B97CF970-3252-D8B9-DF74-EE9E96AD68CE}"/>
              </a:ext>
            </a:extLst>
          </p:cNvPr>
          <p:cNvSpPr/>
          <p:nvPr/>
        </p:nvSpPr>
        <p:spPr>
          <a:xfrm>
            <a:off x="2460190" y="409001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4D26EBFA-017B-016E-91DE-B18F41618AEC}"/>
              </a:ext>
            </a:extLst>
          </p:cNvPr>
          <p:cNvSpPr/>
          <p:nvPr/>
        </p:nvSpPr>
        <p:spPr>
          <a:xfrm>
            <a:off x="3004382" y="408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A56CB6AB-0015-DAB9-46FF-C5493716D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3" b="94238" l="9766" r="89844">
                        <a14:foregroundMark x1="74058" y1="89693" x2="74512" y2="89551"/>
                        <a14:foregroundMark x1="85313" y1="61354" x2="86532" y2="58170"/>
                        <a14:foregroundMark x1="81846" y1="24001" x2="81896" y2="23047"/>
                        <a14:foregroundMark x1="77081" y1="14482" x2="69185" y2="13937"/>
                        <a14:foregroundMark x1="26991" y1="16381" x2="21908" y2="19573"/>
                        <a14:foregroundMark x1="27719" y1="15924" x2="27485" y2="16071"/>
                        <a14:foregroundMark x1="21387" y1="76660" x2="24296" y2="82139"/>
                        <a14:foregroundMark x1="80469" y1="32910" x2="82227" y2="32910"/>
                        <a14:foregroundMark x1="81445" y1="36328" x2="81445" y2="32617"/>
                        <a14:foregroundMark x1="18359" y1="26270" x2="17871" y2="24512"/>
                        <a14:foregroundMark x1="31445" y1="18555" x2="31445" y2="18555"/>
                        <a14:foregroundMark x1="25098" y1="81641" x2="27051" y2="85547"/>
                        <a14:foregroundMark x1="27734" y1="86523" x2="26758" y2="85840"/>
                        <a14:foregroundMark x1="28809" y1="87305" x2="25586" y2="84082"/>
                        <a14:backgroundMark x1="49316" y1="19336" x2="56250" y2="20996"/>
                        <a14:backgroundMark x1="83203" y1="14063" x2="71777" y2="18848"/>
                        <a14:backgroundMark x1="72070" y1="20508" x2="62695" y2="11621"/>
                        <a14:backgroundMark x1="61426" y1="10645" x2="47363" y2="8398"/>
                        <a14:backgroundMark x1="47070" y1="8398" x2="42124" y2="10161"/>
                        <a14:backgroundMark x1="29842" y1="18555" x2="29297" y2="19043"/>
                        <a14:backgroundMark x1="32897" y1="15821" x2="29842" y2="18555"/>
                        <a14:backgroundMark x1="28320" y1="19824" x2="24609" y2="27441"/>
                        <a14:backgroundMark x1="23535" y1="27734" x2="20117" y2="25488"/>
                        <a14:backgroundMark x1="20117" y1="24023" x2="19336" y2="22070"/>
                        <a14:backgroundMark x1="18848" y1="22070" x2="16895" y2="22070"/>
                        <a14:backgroundMark x1="16406" y1="22559" x2="16113" y2="26465"/>
                        <a14:backgroundMark x1="16113" y1="27441" x2="16406" y2="29980"/>
                        <a14:backgroundMark x1="15625" y1="31641" x2="13965" y2="38574"/>
                        <a14:backgroundMark x1="13965" y1="40039" x2="12695" y2="48730"/>
                        <a14:backgroundMark x1="12402" y1="50977" x2="11719" y2="55664"/>
                        <a14:backgroundMark x1="11230" y1="59375" x2="17676" y2="75195"/>
                        <a14:backgroundMark x1="10254" y1="60645" x2="10254" y2="54883"/>
                        <a14:backgroundMark x1="10938" y1="58398" x2="10938" y2="55371"/>
                        <a14:backgroundMark x1="11426" y1="59863" x2="11230" y2="55176"/>
                        <a14:backgroundMark x1="12891" y1="50684" x2="11230" y2="44824"/>
                        <a14:backgroundMark x1="11230" y1="51172" x2="11426" y2="47461"/>
                        <a14:backgroundMark x1="13184" y1="41309" x2="13672" y2="34863"/>
                        <a14:backgroundMark x1="14453" y1="33887" x2="15918" y2="28418"/>
                        <a14:backgroundMark x1="17383" y1="30664" x2="13672" y2="30469"/>
                        <a14:backgroundMark x1="19336" y1="22070" x2="18164" y2="20996"/>
                        <a14:backgroundMark x1="19141" y1="20801" x2="20898" y2="21289"/>
                        <a14:backgroundMark x1="60449" y1="10938" x2="69043" y2="17090"/>
                        <a14:backgroundMark x1="83203" y1="16309" x2="83203" y2="23047"/>
                        <a14:backgroundMark x1="82227" y1="25488" x2="80176" y2="29395"/>
                        <a14:backgroundMark x1="81934" y1="29688" x2="86133" y2="31445"/>
                        <a14:backgroundMark x1="84863" y1="30176" x2="86133" y2="40527"/>
                        <a14:backgroundMark x1="87402" y1="38867" x2="88867" y2="50000"/>
                        <a14:backgroundMark x1="87598" y1="51953" x2="87891" y2="58105"/>
                        <a14:backgroundMark x1="88379" y1="58105" x2="87598" y2="61133"/>
                        <a14:backgroundMark x1="88867" y1="51953" x2="88574" y2="49219"/>
                        <a14:backgroundMark x1="88379" y1="49707" x2="88867" y2="52148"/>
                        <a14:backgroundMark x1="85449" y1="63574" x2="78516" y2="83105"/>
                        <a14:backgroundMark x1="84375" y1="63281" x2="86133" y2="62109"/>
                        <a14:backgroundMark x1="76465" y1="84570" x2="78223" y2="79688"/>
                        <a14:backgroundMark x1="73535" y1="87793" x2="76465" y2="84863"/>
                        <a14:backgroundMark x1="60938" y1="91504" x2="74023" y2="88281"/>
                        <a14:backgroundMark x1="38379" y1="91992" x2="61621" y2="92480"/>
                        <a14:backgroundMark x1="44629" y1="93262" x2="55762" y2="93945"/>
                        <a14:backgroundMark x1="48047" y1="93457" x2="29492" y2="89551"/>
                        <a14:backgroundMark x1="29466" y1="88853" x2="31250" y2="89746"/>
                        <a14:backgroundMark x1="24805" y1="86523" x2="27745" y2="87993"/>
                        <a14:backgroundMark x1="21522" y1="76594" x2="21094" y2="75684"/>
                        <a14:backgroundMark x1="26563" y1="87305" x2="25971" y2="86047"/>
                        <a14:backgroundMark x1="21094" y1="75684" x2="21094" y2="75488"/>
                        <a14:backgroundMark x1="21962" y1="82170" x2="23828" y2="86816"/>
                        <a14:backgroundMark x1="18652" y1="73926" x2="20018" y2="77328"/>
                        <a14:backgroundMark x1="10449" y1="55371" x2="9766" y2="60156"/>
                        <a14:backgroundMark x1="10742" y1="56152" x2="10449" y2="50977"/>
                        <a14:backgroundMark x1="10742" y1="51172" x2="9766" y2="59082"/>
                        <a14:backgroundMark x1="10254" y1="51465" x2="10938" y2="46289"/>
                        <a14:backgroundMark x1="12207" y1="45801" x2="12402" y2="52930"/>
                        <a14:backgroundMark x1="11719" y1="52734" x2="11719" y2="47949"/>
                        <a14:backgroundMark x1="81152" y1="26758" x2="82227" y2="22754"/>
                        <a14:backgroundMark x1="32715" y1="11426" x2="40430" y2="10938"/>
                        <a14:backgroundMark x1="42090" y1="9863" x2="28906" y2="17188"/>
                        <a14:backgroundMark x1="28906" y1="17188" x2="28516" y2="17578"/>
                        <a14:backgroundMark x1="47852" y1="19336" x2="56445" y2="21777"/>
                        <a14:backgroundMark x1="69824" y1="15332" x2="65625" y2="12402"/>
                        <a14:backgroundMark x1="37891" y1="9668" x2="39648" y2="8887"/>
                        <a14:backgroundMark x1="15137" y1="27930" x2="14160" y2="24707"/>
                        <a14:backgroundMark x1="55762" y1="93750" x2="66602" y2="92285"/>
                        <a14:backgroundMark x1="67090" y1="92480" x2="74512" y2="88770"/>
                        <a14:backgroundMark x1="68066" y1="91797" x2="64648" y2="92285"/>
                        <a14:backgroundMark x1="24582" y1="81879" x2="24023" y2="80664"/>
                        <a14:backgroundMark x1="76758" y1="35352" x2="76953" y2="33398"/>
                        <a14:backgroundMark x1="15137" y1="28906" x2="13965" y2="24023"/>
                        <a14:backgroundMark x1="14453" y1="24512" x2="16602" y2="29395"/>
                        <a14:backgroundMark x1="12695" y1="43262" x2="13184" y2="33887"/>
                        <a14:backgroundMark x1="14648" y1="34375" x2="11914" y2="42773"/>
                        <a14:backgroundMark x1="82227" y1="25977" x2="82227" y2="25195"/>
                        <a14:backgroundMark x1="81445" y1="25488" x2="82227" y2="25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589" y="1978682"/>
            <a:ext cx="3811646" cy="38116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82872911-748C-0F06-7ADC-5E493A2B69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6" y="2153918"/>
            <a:ext cx="3461174" cy="3461174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59E5FC4A-8311-4287-69F2-3BCA1F2EF6CB}"/>
              </a:ext>
            </a:extLst>
          </p:cNvPr>
          <p:cNvGrpSpPr/>
          <p:nvPr/>
        </p:nvGrpSpPr>
        <p:grpSpPr>
          <a:xfrm>
            <a:off x="5078113" y="2635557"/>
            <a:ext cx="3263686" cy="3293903"/>
            <a:chOff x="5187811" y="2726293"/>
            <a:chExt cx="2903198" cy="2903198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3F9AA7D-534B-DF46-9D4C-1903972F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811" y="2726293"/>
              <a:ext cx="2903198" cy="2903198"/>
            </a:xfrm>
            <a:prstGeom prst="rect">
              <a:avLst/>
            </a:prstGeom>
          </p:spPr>
        </p:pic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278DCFE4-4861-8361-CCC0-6F6A9A0D3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508" y="2730718"/>
              <a:ext cx="2267406" cy="2267406"/>
            </a:xfrm>
            <a:prstGeom prst="rect">
              <a:avLst/>
            </a:prstGeom>
          </p:spPr>
        </p:pic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8EE31562-A3B8-C14C-C360-1E7A4A53DA17}"/>
              </a:ext>
            </a:extLst>
          </p:cNvPr>
          <p:cNvGrpSpPr/>
          <p:nvPr/>
        </p:nvGrpSpPr>
        <p:grpSpPr>
          <a:xfrm>
            <a:off x="651549" y="3548730"/>
            <a:ext cx="4327924" cy="1091987"/>
            <a:chOff x="8229169" y="3871036"/>
            <a:chExt cx="4327924" cy="1091987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7E293B8-11AE-0FE4-C4A0-E9C321F741BA}"/>
                </a:ext>
              </a:extLst>
            </p:cNvPr>
            <p:cNvSpPr/>
            <p:nvPr/>
          </p:nvSpPr>
          <p:spPr>
            <a:xfrm>
              <a:off x="932364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CD4A7C8-68A4-CF8D-23B6-A33008A0F9AA}"/>
                </a:ext>
              </a:extLst>
            </p:cNvPr>
            <p:cNvSpPr/>
            <p:nvPr/>
          </p:nvSpPr>
          <p:spPr>
            <a:xfrm>
              <a:off x="9311440" y="3871036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C1268523-6C5F-222D-A756-35C48FA4A7F7}"/>
                </a:ext>
              </a:extLst>
            </p:cNvPr>
            <p:cNvSpPr/>
            <p:nvPr/>
          </p:nvSpPr>
          <p:spPr>
            <a:xfrm>
              <a:off x="8780873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1707B3E2-321D-0FBD-2290-CC02016C8492}"/>
                </a:ext>
              </a:extLst>
            </p:cNvPr>
            <p:cNvSpPr/>
            <p:nvPr/>
          </p:nvSpPr>
          <p:spPr>
            <a:xfrm>
              <a:off x="8772507" y="3871854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1FFD4150-E456-5C07-ABEB-8BD6478F3A31}"/>
                </a:ext>
              </a:extLst>
            </p:cNvPr>
            <p:cNvSpPr/>
            <p:nvPr/>
          </p:nvSpPr>
          <p:spPr>
            <a:xfrm>
              <a:off x="8230311" y="4415488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190FB765-D164-B3EB-3B5A-D38CFFF45B02}"/>
                </a:ext>
              </a:extLst>
            </p:cNvPr>
            <p:cNvSpPr/>
            <p:nvPr/>
          </p:nvSpPr>
          <p:spPr>
            <a:xfrm>
              <a:off x="8229169" y="3878751"/>
              <a:ext cx="540000" cy="540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AEB21482-B7D7-E5E2-CA35-CFA567C4E184}"/>
                </a:ext>
              </a:extLst>
            </p:cNvPr>
            <p:cNvSpPr/>
            <p:nvPr/>
          </p:nvSpPr>
          <p:spPr>
            <a:xfrm>
              <a:off x="10406126" y="4420357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1A15124-9BF9-1218-C573-600F48F12468}"/>
                </a:ext>
              </a:extLst>
            </p:cNvPr>
            <p:cNvSpPr/>
            <p:nvPr/>
          </p:nvSpPr>
          <p:spPr>
            <a:xfrm>
              <a:off x="10401076" y="387875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id="{152DB121-AABC-52EB-673E-A62F5A56BF32}"/>
                </a:ext>
              </a:extLst>
            </p:cNvPr>
            <p:cNvSpPr/>
            <p:nvPr/>
          </p:nvSpPr>
          <p:spPr>
            <a:xfrm>
              <a:off x="986107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520DF5AC-3176-2F1E-FFB2-DAFB1DC8CD09}"/>
                </a:ext>
              </a:extLst>
            </p:cNvPr>
            <p:cNvSpPr/>
            <p:nvPr/>
          </p:nvSpPr>
          <p:spPr>
            <a:xfrm>
              <a:off x="9860040" y="3871036"/>
              <a:ext cx="540000" cy="5400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EF301F4D-5785-51AD-F062-43AAD9444558}"/>
                </a:ext>
              </a:extLst>
            </p:cNvPr>
            <p:cNvSpPr/>
            <p:nvPr/>
          </p:nvSpPr>
          <p:spPr>
            <a:xfrm>
              <a:off x="1148355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AAFD3CA2-7577-4382-1637-9D3B9FEA476A}"/>
                </a:ext>
              </a:extLst>
            </p:cNvPr>
            <p:cNvSpPr/>
            <p:nvPr/>
          </p:nvSpPr>
          <p:spPr>
            <a:xfrm>
              <a:off x="11482232" y="387875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id="{2735C63C-95B1-E8F3-869B-BBC53139A1E4}"/>
                </a:ext>
              </a:extLst>
            </p:cNvPr>
            <p:cNvSpPr/>
            <p:nvPr/>
          </p:nvSpPr>
          <p:spPr>
            <a:xfrm>
              <a:off x="10951519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1F24AE7C-C81C-3478-C8C1-03F9C18C3532}"/>
                </a:ext>
              </a:extLst>
            </p:cNvPr>
            <p:cNvSpPr/>
            <p:nvPr/>
          </p:nvSpPr>
          <p:spPr>
            <a:xfrm>
              <a:off x="10951519" y="3871036"/>
              <a:ext cx="540000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1A91B12E-0532-DFCA-8112-CA0DF85456C2}"/>
                </a:ext>
              </a:extLst>
            </p:cNvPr>
            <p:cNvSpPr/>
            <p:nvPr/>
          </p:nvSpPr>
          <p:spPr>
            <a:xfrm>
              <a:off x="12017093" y="3877690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id="{8DB55534-A414-0576-3CD3-31D637234E6E}"/>
                </a:ext>
              </a:extLst>
            </p:cNvPr>
            <p:cNvSpPr/>
            <p:nvPr/>
          </p:nvSpPr>
          <p:spPr>
            <a:xfrm>
              <a:off x="12017093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B067A21C-9A07-B4FE-5A23-8CAA4D3EC70C}"/>
              </a:ext>
            </a:extLst>
          </p:cNvPr>
          <p:cNvSpPr/>
          <p:nvPr/>
        </p:nvSpPr>
        <p:spPr>
          <a:xfrm>
            <a:off x="629850" y="411267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6A0B5348-DF04-9291-8169-28B7F987E1E2}"/>
              </a:ext>
            </a:extLst>
          </p:cNvPr>
          <p:cNvSpPr/>
          <p:nvPr/>
        </p:nvSpPr>
        <p:spPr>
          <a:xfrm>
            <a:off x="4423591" y="413146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A67F0BFD-AC3E-9392-DC77-16D1869BE8D9}"/>
              </a:ext>
            </a:extLst>
          </p:cNvPr>
          <p:cNvSpPr/>
          <p:nvPr/>
        </p:nvSpPr>
        <p:spPr>
          <a:xfrm>
            <a:off x="1172904" y="409457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8D32061B-4CD7-38E4-E9AE-2AEA2CDD0670}"/>
              </a:ext>
            </a:extLst>
          </p:cNvPr>
          <p:cNvSpPr/>
          <p:nvPr/>
        </p:nvSpPr>
        <p:spPr>
          <a:xfrm>
            <a:off x="3359466" y="413633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76F3D95E-E740-2ED9-0F8D-AB3B77DD39E3}"/>
              </a:ext>
            </a:extLst>
          </p:cNvPr>
          <p:cNvSpPr/>
          <p:nvPr/>
        </p:nvSpPr>
        <p:spPr>
          <a:xfrm>
            <a:off x="3919349" y="412838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8781DDA6-E6B0-7E7C-5269-8244E8DEB184}"/>
              </a:ext>
            </a:extLst>
          </p:cNvPr>
          <p:cNvSpPr/>
          <p:nvPr/>
        </p:nvSpPr>
        <p:spPr>
          <a:xfrm>
            <a:off x="1700320" y="411400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03" name="Прямоугольник 202">
            <a:extLst>
              <a:ext uri="{FF2B5EF4-FFF2-40B4-BE49-F238E27FC236}">
                <a16:creationId xmlns:a16="http://schemas.microsoft.com/office/drawing/2014/main" id="{092CCE38-ED39-0EC2-CEEE-9ED98E1B078B}"/>
              </a:ext>
            </a:extLst>
          </p:cNvPr>
          <p:cNvSpPr/>
          <p:nvPr/>
        </p:nvSpPr>
        <p:spPr>
          <a:xfrm>
            <a:off x="2244551" y="41337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id="{A1E45430-040A-87B3-AEE9-42FB5AF98D4F}"/>
              </a:ext>
            </a:extLst>
          </p:cNvPr>
          <p:cNvSpPr/>
          <p:nvPr/>
        </p:nvSpPr>
        <p:spPr>
          <a:xfrm>
            <a:off x="2794073" y="414160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47136E28-80AF-52F2-ED1C-154262BEBE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82" y="2361646"/>
            <a:ext cx="3461174" cy="3461174"/>
          </a:xfrm>
          <a:prstGeom prst="rect">
            <a:avLst/>
          </a:prstGeom>
        </p:spPr>
      </p:pic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E5B12E4B-72E9-B387-D5EA-A468EAEC224E}"/>
              </a:ext>
            </a:extLst>
          </p:cNvPr>
          <p:cNvGrpSpPr/>
          <p:nvPr/>
        </p:nvGrpSpPr>
        <p:grpSpPr>
          <a:xfrm>
            <a:off x="625381" y="3558172"/>
            <a:ext cx="4352361" cy="1080193"/>
            <a:chOff x="8726149" y="3899553"/>
            <a:chExt cx="4352361" cy="1080193"/>
          </a:xfrm>
        </p:grpSpPr>
        <p:sp>
          <p:nvSpPr>
            <p:cNvPr id="212" name="Прямоугольник 211">
              <a:extLst>
                <a:ext uri="{FF2B5EF4-FFF2-40B4-BE49-F238E27FC236}">
                  <a16:creationId xmlns:a16="http://schemas.microsoft.com/office/drawing/2014/main" id="{FF1ACC0A-BDD0-A789-A8BC-1D6E5C7E59D1}"/>
                </a:ext>
              </a:extLst>
            </p:cNvPr>
            <p:cNvSpPr/>
            <p:nvPr/>
          </p:nvSpPr>
          <p:spPr>
            <a:xfrm>
              <a:off x="12538510" y="3906256"/>
              <a:ext cx="540000" cy="540000"/>
            </a:xfrm>
            <a:prstGeom prst="rect">
              <a:avLst/>
            </a:prstGeom>
            <a:solidFill>
              <a:srgbClr val="00FBF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5037FA96-4D9D-ECE4-5515-B9462DD76AA4}"/>
                </a:ext>
              </a:extLst>
            </p:cNvPr>
            <p:cNvGrpSpPr/>
            <p:nvPr/>
          </p:nvGrpSpPr>
          <p:grpSpPr>
            <a:xfrm>
              <a:off x="8726149" y="3899553"/>
              <a:ext cx="4351423" cy="1080193"/>
              <a:chOff x="8726149" y="3899553"/>
              <a:chExt cx="4351423" cy="1080193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927F862-A70C-DF1A-85CF-896A5F370DF6}"/>
                  </a:ext>
                </a:extLst>
              </p:cNvPr>
              <p:cNvSpPr/>
              <p:nvPr/>
            </p:nvSpPr>
            <p:spPr>
              <a:xfrm>
                <a:off x="12537572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id="{9CD1136B-FEF2-264B-47B1-4969ED5DC69A}"/>
                  </a:ext>
                </a:extLst>
              </p:cNvPr>
              <p:cNvSpPr/>
              <p:nvPr/>
            </p:nvSpPr>
            <p:spPr>
              <a:xfrm>
                <a:off x="1090048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рямоугольник 186">
                <a:extLst>
                  <a:ext uri="{FF2B5EF4-FFF2-40B4-BE49-F238E27FC236}">
                    <a16:creationId xmlns:a16="http://schemas.microsoft.com/office/drawing/2014/main" id="{0CE3174C-0B58-ECB6-68AA-58EE67547DE1}"/>
                  </a:ext>
                </a:extLst>
              </p:cNvPr>
              <p:cNvSpPr/>
              <p:nvPr/>
            </p:nvSpPr>
            <p:spPr>
              <a:xfrm>
                <a:off x="10891458" y="3899688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рямоугольник 187">
                <a:extLst>
                  <a:ext uri="{FF2B5EF4-FFF2-40B4-BE49-F238E27FC236}">
                    <a16:creationId xmlns:a16="http://schemas.microsoft.com/office/drawing/2014/main" id="{F83BDCD6-6544-5D38-FF08-AF7F5B3CDF3D}"/>
                  </a:ext>
                </a:extLst>
              </p:cNvPr>
              <p:cNvSpPr/>
              <p:nvPr/>
            </p:nvSpPr>
            <p:spPr>
              <a:xfrm>
                <a:off x="927684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Прямоугольник 188">
                <a:extLst>
                  <a:ext uri="{FF2B5EF4-FFF2-40B4-BE49-F238E27FC236}">
                    <a16:creationId xmlns:a16="http://schemas.microsoft.com/office/drawing/2014/main" id="{ED95949B-79F1-4D5D-FD2F-F15BFEEFB5EF}"/>
                  </a:ext>
                </a:extLst>
              </p:cNvPr>
              <p:cNvSpPr/>
              <p:nvPr/>
            </p:nvSpPr>
            <p:spPr>
              <a:xfrm>
                <a:off x="9276841" y="3899688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Прямоугольник 205">
                <a:extLst>
                  <a:ext uri="{FF2B5EF4-FFF2-40B4-BE49-F238E27FC236}">
                    <a16:creationId xmlns:a16="http://schemas.microsoft.com/office/drawing/2014/main" id="{957CF24E-DB04-9203-4A7A-819B3C884024}"/>
                  </a:ext>
                </a:extLst>
              </p:cNvPr>
              <p:cNvSpPr/>
              <p:nvPr/>
            </p:nvSpPr>
            <p:spPr>
              <a:xfrm>
                <a:off x="8726149" y="3899688"/>
                <a:ext cx="540000" cy="540000"/>
              </a:xfrm>
              <a:prstGeom prst="rect">
                <a:avLst/>
              </a:prstGeom>
              <a:solidFill>
                <a:srgbClr val="4472C4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>
                <a:extLst>
                  <a:ext uri="{FF2B5EF4-FFF2-40B4-BE49-F238E27FC236}">
                    <a16:creationId xmlns:a16="http://schemas.microsoft.com/office/drawing/2014/main" id="{4A823D83-CF22-A56B-70F7-239509245972}"/>
                  </a:ext>
                </a:extLst>
              </p:cNvPr>
              <p:cNvSpPr/>
              <p:nvPr/>
            </p:nvSpPr>
            <p:spPr>
              <a:xfrm>
                <a:off x="10359143" y="3899760"/>
                <a:ext cx="540000" cy="540000"/>
              </a:xfrm>
              <a:prstGeom prst="rect">
                <a:avLst/>
              </a:prstGeom>
              <a:solidFill>
                <a:srgbClr val="59595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>
                <a:extLst>
                  <a:ext uri="{FF2B5EF4-FFF2-40B4-BE49-F238E27FC236}">
                    <a16:creationId xmlns:a16="http://schemas.microsoft.com/office/drawing/2014/main" id="{BA16C0B2-AD5B-FC6E-5E26-BEFCF6943658}"/>
                  </a:ext>
                </a:extLst>
              </p:cNvPr>
              <p:cNvSpPr/>
              <p:nvPr/>
            </p:nvSpPr>
            <p:spPr>
              <a:xfrm>
                <a:off x="1035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>
                <a:extLst>
                  <a:ext uri="{FF2B5EF4-FFF2-40B4-BE49-F238E27FC236}">
                    <a16:creationId xmlns:a16="http://schemas.microsoft.com/office/drawing/2014/main" id="{0E839F09-4E0A-09FF-C3E4-9F44E8ECEB46}"/>
                  </a:ext>
                </a:extLst>
              </p:cNvPr>
              <p:cNvSpPr/>
              <p:nvPr/>
            </p:nvSpPr>
            <p:spPr>
              <a:xfrm>
                <a:off x="8726149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>
                <a:extLst>
                  <a:ext uri="{FF2B5EF4-FFF2-40B4-BE49-F238E27FC236}">
                    <a16:creationId xmlns:a16="http://schemas.microsoft.com/office/drawing/2014/main" id="{577973AB-425D-1C04-C6F6-AD437805FB8C}"/>
                  </a:ext>
                </a:extLst>
              </p:cNvPr>
              <p:cNvSpPr/>
              <p:nvPr/>
            </p:nvSpPr>
            <p:spPr>
              <a:xfrm>
                <a:off x="981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>
                <a:extLst>
                  <a:ext uri="{FF2B5EF4-FFF2-40B4-BE49-F238E27FC236}">
                    <a16:creationId xmlns:a16="http://schemas.microsoft.com/office/drawing/2014/main" id="{AE550012-7A98-04B9-48B3-C63608DAE3CD}"/>
                  </a:ext>
                </a:extLst>
              </p:cNvPr>
              <p:cNvSpPr/>
              <p:nvPr/>
            </p:nvSpPr>
            <p:spPr>
              <a:xfrm>
                <a:off x="9819143" y="3899688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>
                <a:extLst>
                  <a:ext uri="{FF2B5EF4-FFF2-40B4-BE49-F238E27FC236}">
                    <a16:creationId xmlns:a16="http://schemas.microsoft.com/office/drawing/2014/main" id="{27153917-E5CC-0A4E-AABF-6E6F8B105943}"/>
                  </a:ext>
                </a:extLst>
              </p:cNvPr>
              <p:cNvSpPr/>
              <p:nvPr/>
            </p:nvSpPr>
            <p:spPr>
              <a:xfrm>
                <a:off x="11438818" y="4439746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>
                <a:extLst>
                  <a:ext uri="{FF2B5EF4-FFF2-40B4-BE49-F238E27FC236}">
                    <a16:creationId xmlns:a16="http://schemas.microsoft.com/office/drawing/2014/main" id="{C2C6B654-BEC8-AD70-52E8-00ABD00F8B48}"/>
                  </a:ext>
                </a:extLst>
              </p:cNvPr>
              <p:cNvSpPr/>
              <p:nvPr/>
            </p:nvSpPr>
            <p:spPr>
              <a:xfrm>
                <a:off x="11439143" y="3899553"/>
                <a:ext cx="540000" cy="54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>
                <a:extLst>
                  <a:ext uri="{FF2B5EF4-FFF2-40B4-BE49-F238E27FC236}">
                    <a16:creationId xmlns:a16="http://schemas.microsoft.com/office/drawing/2014/main" id="{1B32D26C-FC7F-BBBD-63AB-FC0B6D254AE1}"/>
                  </a:ext>
                </a:extLst>
              </p:cNvPr>
              <p:cNvSpPr/>
              <p:nvPr/>
            </p:nvSpPr>
            <p:spPr>
              <a:xfrm>
                <a:off x="11984515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>
                <a:extLst>
                  <a:ext uri="{FF2B5EF4-FFF2-40B4-BE49-F238E27FC236}">
                    <a16:creationId xmlns:a16="http://schemas.microsoft.com/office/drawing/2014/main" id="{E1AE5023-E5FB-8039-BBD2-B50C253829BD}"/>
                  </a:ext>
                </a:extLst>
              </p:cNvPr>
              <p:cNvSpPr/>
              <p:nvPr/>
            </p:nvSpPr>
            <p:spPr>
              <a:xfrm>
                <a:off x="11986178" y="3902593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AABF4D7B-53B7-0A91-C2CE-FC2542361DDE}"/>
              </a:ext>
            </a:extLst>
          </p:cNvPr>
          <p:cNvSpPr/>
          <p:nvPr/>
        </p:nvSpPr>
        <p:spPr>
          <a:xfrm>
            <a:off x="601415" y="410345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221" name="Прямоугольник 220">
            <a:extLst>
              <a:ext uri="{FF2B5EF4-FFF2-40B4-BE49-F238E27FC236}">
                <a16:creationId xmlns:a16="http://schemas.microsoft.com/office/drawing/2014/main" id="{1B0C86A7-3A85-F16C-3545-3D2942C41FF5}"/>
              </a:ext>
            </a:extLst>
          </p:cNvPr>
          <p:cNvSpPr/>
          <p:nvPr/>
        </p:nvSpPr>
        <p:spPr>
          <a:xfrm>
            <a:off x="1129686" y="41228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22" name="Прямоугольник 221">
            <a:extLst>
              <a:ext uri="{FF2B5EF4-FFF2-40B4-BE49-F238E27FC236}">
                <a16:creationId xmlns:a16="http://schemas.microsoft.com/office/drawing/2014/main" id="{62FE5FA6-1319-E6F8-351F-D351A16E844D}"/>
              </a:ext>
            </a:extLst>
          </p:cNvPr>
          <p:cNvSpPr/>
          <p:nvPr/>
        </p:nvSpPr>
        <p:spPr>
          <a:xfrm>
            <a:off x="1684069" y="411619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B0620FE6-5FC8-EF03-289B-ED4B6B0B1316}"/>
              </a:ext>
            </a:extLst>
          </p:cNvPr>
          <p:cNvSpPr/>
          <p:nvPr/>
        </p:nvSpPr>
        <p:spPr>
          <a:xfrm>
            <a:off x="2181628" y="412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133DF986-D0E4-0027-49DF-727DA5CAA9FE}"/>
              </a:ext>
            </a:extLst>
          </p:cNvPr>
          <p:cNvSpPr/>
          <p:nvPr/>
        </p:nvSpPr>
        <p:spPr>
          <a:xfrm>
            <a:off x="2736355" y="412729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D207A9E0-DCB5-D60D-5712-8892C6C18EE8}"/>
              </a:ext>
            </a:extLst>
          </p:cNvPr>
          <p:cNvSpPr/>
          <p:nvPr/>
        </p:nvSpPr>
        <p:spPr>
          <a:xfrm>
            <a:off x="3319485" y="414689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6B1B9FE2-E002-5EDD-176C-EC8892CC35B4}"/>
              </a:ext>
            </a:extLst>
          </p:cNvPr>
          <p:cNvSpPr/>
          <p:nvPr/>
        </p:nvSpPr>
        <p:spPr>
          <a:xfrm>
            <a:off x="3858293" y="414809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27" name="Прямоугольник 226">
            <a:extLst>
              <a:ext uri="{FF2B5EF4-FFF2-40B4-BE49-F238E27FC236}">
                <a16:creationId xmlns:a16="http://schemas.microsoft.com/office/drawing/2014/main" id="{7BA6D6C0-D8A3-5E6A-2DE9-4E3E7B587025}"/>
              </a:ext>
            </a:extLst>
          </p:cNvPr>
          <p:cNvSpPr/>
          <p:nvPr/>
        </p:nvSpPr>
        <p:spPr>
          <a:xfrm>
            <a:off x="4419122" y="415115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B177FFD-4C28-1514-1FA3-95818A14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998" y="5860800"/>
            <a:ext cx="1081202" cy="93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DAA1E723-E02C-42A6-715F-DCB14387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5772" y="1752612"/>
            <a:ext cx="4925277" cy="49252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538" name="Picture 53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2993" y="3114349"/>
            <a:ext cx="33623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94" grpId="0"/>
      <p:bldP spid="194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66</Words>
  <Application>Microsoft Office PowerPoint</Application>
  <PresentationFormat>Широкоэкранный</PresentationFormat>
  <Paragraphs>66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2025-08-07T16:26:13Z</dcterms:created>
  <dcterms:modified xsi:type="dcterms:W3CDTF">2025-08-08T06:34:27Z</dcterms:modified>
</cp:coreProperties>
</file>