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1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3" autoAdjust="0"/>
    <p:restoredTop sz="94675"/>
  </p:normalViewPr>
  <p:slideViewPr>
    <p:cSldViewPr snapToGrid="0">
      <p:cViewPr varScale="1">
        <p:scale>
          <a:sx n="94" d="100"/>
          <a:sy n="94" d="100"/>
        </p:scale>
        <p:origin x="208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112FA0-88CB-4B93-BF83-C768D4E12EFD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1423D4-E096-46DB-8004-BFEC2BCAF6B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1290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1423D4-E096-46DB-8004-BFEC2BCAF6B0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874422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3BE9EB-1FD8-59A9-193B-B7A319032D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DE492893-E41E-93CE-F8FC-249BE1CB12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CF9927C-B072-61A6-84D1-8F44440F9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17A4D59-51FD-72E5-2DC1-F9FC5F117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D6D9DBE-242C-6766-AEA9-DD6E01E76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4547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4F4BA0-537E-854B-8B0B-3F1A62E94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920D6DF8-18C8-058C-A0F5-149F437688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4E026D5-4E38-2D68-F027-FCEBFC7B8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A168A6B-759D-0FA1-BBFA-92AB7147E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9844AF9-FE80-CEB4-1A97-5601A2761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12975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F4000A32-0B29-30EB-FCD8-7E2DDD2AEA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6D3D8E1C-742A-BF2D-145B-4A407DB9B5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F9DE4E5-E738-A1C1-D099-6F1A73F1B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40A0C32-B812-1E7D-04DF-D0637E9EA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9080753-BD59-4B9B-757C-91B308502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06631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994E6F-2183-F74C-7EE5-0233F4D5A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DC7ED6D-3153-F580-843A-22CCFEAC28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6989CCD-C82D-372D-A04C-05A622F46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F0C6CB9-6271-BF8E-43C3-889AF56BA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6E27290-02ED-173A-3332-4548C8A5F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25580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857BAB-EAD4-3D7F-B2EB-EFB28E13C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250518E-4E76-4876-4750-D2DA90A0D5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2B30146-4540-8F2D-BBA4-2F0EC1756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5F16B72-359E-2BB2-032B-B6188F6AB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9713C3B-F61E-F358-62C5-82D26D5EF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94279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490398-BA0D-2549-3CF6-DBA18EAC0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2F0DC4E-ECE3-08A5-9F86-C4B1B58360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2BD64549-F155-7E62-CA8C-F91E009220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4013C03-A625-01C8-B35A-6D0DDB25C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E6B6BCA-94E8-7D2C-1C8C-37C69E630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9CDF56D-910F-7A41-FE1D-DAB1EC8DB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49196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CB2B1C-BFD5-DBB7-D1CE-0A90D7A3E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8A99DA6C-0245-25DC-30E9-477C209A66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835537F-6451-F7D0-B2C5-535953A2D2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2AC58402-89FE-2EFC-59A6-9E8E78E1A3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365EDE57-77D9-1194-0897-CCA22FD548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5172B7DD-7A6F-05DF-38EA-08B2E3239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B452BBF3-C0BD-0998-2BE1-CC7E354C9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DC753EBE-80EC-18EB-3522-200A2C20B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31140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C3D7E2-4C80-ED04-99A4-C91F21DA0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4E0F03E6-7618-3DBB-2F16-A5F1A7C25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385D3CE8-7EBB-0D52-B2DE-B1D48F31A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54587750-E6AC-AD0E-BF86-62345331F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86804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8F2AAEBF-51AC-1AA2-CA56-0F10EFB0C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8BDD587C-C638-F670-6571-5311F93A8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3C7FC97E-4B5C-F43B-F4D8-F40F4D2CE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33371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3AEF01-D387-E8BE-44F1-0069E9697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A7EC1CD-B970-7056-6AFF-8B37DE8274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2A64140-5C43-3251-A3F6-D6296C0D10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24797F0-E948-E0AE-F210-47765F55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0697952-2423-1165-ABD5-AB3735A14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E00D0AD-A753-79D9-919A-ED58D5271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62515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5EB7CD-5F52-BAA2-77D4-8DCF9E785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67428120-0951-0A78-FC83-91BA3360D7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A2AD0F5-B46B-0C21-6E86-0C6306963A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8A4B6CF-2488-2C88-E9AE-C0B7036E7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D40A3A2-4FC6-E699-B712-84E43C0F8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5B46290-80E2-1D78-502B-DBEEEFA37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3571319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19008B15-64C1-A69A-7B70-7014A9DE1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40036C8-9C2F-1E91-2483-4F54BE3076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7F53E50-6355-D4B4-7D09-3E63AA660C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520D049-7A64-36C4-C564-60689142C6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5CCA207-D75E-7D86-CBE2-0C1564B9DE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26949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E321AA39-15A5-A208-D817-ECF1ECABE5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2819" y="0"/>
            <a:ext cx="12206688" cy="6898581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466CE134-4E63-4545-977C-2EF02A429E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83" r="15483"/>
          <a:stretch/>
        </p:blipFill>
        <p:spPr>
          <a:xfrm>
            <a:off x="3526097" y="-319273"/>
            <a:ext cx="5236950" cy="7426159"/>
          </a:xfrm>
          <a:prstGeom prst="rect">
            <a:avLst/>
          </a:prstGeom>
        </p:spPr>
      </p:pic>
      <p:cxnSp>
        <p:nvCxnSpPr>
          <p:cNvPr id="59" name="Пряма зі стрілкою 58">
            <a:extLst>
              <a:ext uri="{FF2B5EF4-FFF2-40B4-BE49-F238E27FC236}">
                <a16:creationId xmlns:a16="http://schemas.microsoft.com/office/drawing/2014/main" id="{3C5D99CA-E1C0-4900-9BFE-DF147DFB1946}"/>
              </a:ext>
            </a:extLst>
          </p:cNvPr>
          <p:cNvCxnSpPr>
            <a:cxnSpLocks/>
          </p:cNvCxnSpPr>
          <p:nvPr/>
        </p:nvCxnSpPr>
        <p:spPr>
          <a:xfrm>
            <a:off x="5280979" y="2964264"/>
            <a:ext cx="71238" cy="264271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7" name="Рисунок 116">
            <a:extLst>
              <a:ext uri="{FF2B5EF4-FFF2-40B4-BE49-F238E27FC236}">
                <a16:creationId xmlns:a16="http://schemas.microsoft.com/office/drawing/2014/main" id="{35AAC16A-A989-49BE-B615-2F28638C51F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1174" y="113981"/>
            <a:ext cx="797081" cy="797081"/>
          </a:xfrm>
          <a:prstGeom prst="rect">
            <a:avLst/>
          </a:prstGeom>
        </p:spPr>
      </p:pic>
      <p:cxnSp>
        <p:nvCxnSpPr>
          <p:cNvPr id="6" name="Пряма зі стрілкою 5">
            <a:extLst>
              <a:ext uri="{FF2B5EF4-FFF2-40B4-BE49-F238E27FC236}">
                <a16:creationId xmlns:a16="http://schemas.microsoft.com/office/drawing/2014/main" id="{BBA2AEB7-403A-F817-76DB-A7F2EF6F048D}"/>
              </a:ext>
            </a:extLst>
          </p:cNvPr>
          <p:cNvCxnSpPr>
            <a:cxnSpLocks/>
          </p:cNvCxnSpPr>
          <p:nvPr/>
        </p:nvCxnSpPr>
        <p:spPr>
          <a:xfrm>
            <a:off x="6759265" y="2964264"/>
            <a:ext cx="71238" cy="264271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53B220A1-23D3-748D-31E5-85030C0831D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99" r="28531"/>
          <a:stretch/>
        </p:blipFill>
        <p:spPr>
          <a:xfrm rot="6220873" flipH="1">
            <a:off x="4273586" y="752477"/>
            <a:ext cx="763912" cy="2419727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02AFCD86-CA26-786C-0092-69A41CFB687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24" r="37895"/>
          <a:stretch/>
        </p:blipFill>
        <p:spPr>
          <a:xfrm rot="15430611">
            <a:off x="7231403" y="1037209"/>
            <a:ext cx="735165" cy="2419727"/>
          </a:xfrm>
          <a:prstGeom prst="rect">
            <a:avLst/>
          </a:prstGeom>
        </p:spPr>
      </p:pic>
      <p:cxnSp>
        <p:nvCxnSpPr>
          <p:cNvPr id="51" name="Пряма зі стрілкою 50">
            <a:extLst>
              <a:ext uri="{FF2B5EF4-FFF2-40B4-BE49-F238E27FC236}">
                <a16:creationId xmlns:a16="http://schemas.microsoft.com/office/drawing/2014/main" id="{93F85BBD-0D6F-36E6-0723-64AC13340E1E}"/>
              </a:ext>
            </a:extLst>
          </p:cNvPr>
          <p:cNvCxnSpPr>
            <a:cxnSpLocks/>
          </p:cNvCxnSpPr>
          <p:nvPr/>
        </p:nvCxnSpPr>
        <p:spPr>
          <a:xfrm>
            <a:off x="5141437" y="3961782"/>
            <a:ext cx="1832468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 зі стрілкою 56">
            <a:extLst>
              <a:ext uri="{FF2B5EF4-FFF2-40B4-BE49-F238E27FC236}">
                <a16:creationId xmlns:a16="http://schemas.microsoft.com/office/drawing/2014/main" id="{4F3B5299-7F6E-72E8-09A4-C189F0350B62}"/>
              </a:ext>
            </a:extLst>
          </p:cNvPr>
          <p:cNvCxnSpPr>
            <a:cxnSpLocks/>
          </p:cNvCxnSpPr>
          <p:nvPr/>
        </p:nvCxnSpPr>
        <p:spPr>
          <a:xfrm>
            <a:off x="5202803" y="4958244"/>
            <a:ext cx="1832468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7DDC6D32-4008-BC36-A675-EC3B414F487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75" r="31543"/>
          <a:stretch/>
        </p:blipFill>
        <p:spPr>
          <a:xfrm rot="6084928" flipH="1">
            <a:off x="3821620" y="2129100"/>
            <a:ext cx="798056" cy="2419727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9B3277DD-3292-2312-161C-85709EBA0D1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84" r="33847"/>
          <a:stretch/>
        </p:blipFill>
        <p:spPr>
          <a:xfrm rot="15489344">
            <a:off x="7203748" y="2188516"/>
            <a:ext cx="821986" cy="2419727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5052ED94-D77F-B05D-6B42-A180A0A9FDF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53" r="37092"/>
          <a:stretch/>
        </p:blipFill>
        <p:spPr>
          <a:xfrm rot="6569565" flipH="1">
            <a:off x="3926813" y="3298786"/>
            <a:ext cx="707898" cy="2419727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EDBD890A-B595-1B5B-CF46-95A738B5FEB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63" r="35883"/>
          <a:stretch/>
        </p:blipFill>
        <p:spPr>
          <a:xfrm rot="14681358">
            <a:off x="7478687" y="3005088"/>
            <a:ext cx="673984" cy="2419727"/>
          </a:xfrm>
          <a:prstGeom prst="rect">
            <a:avLst/>
          </a:prstGeom>
        </p:spPr>
      </p:pic>
      <p:sp>
        <p:nvSpPr>
          <p:cNvPr id="69" name="Коло: пусте 68">
            <a:extLst>
              <a:ext uri="{FF2B5EF4-FFF2-40B4-BE49-F238E27FC236}">
                <a16:creationId xmlns:a16="http://schemas.microsoft.com/office/drawing/2014/main" id="{7FA4BC94-F688-445E-EACC-71D314C6A836}"/>
              </a:ext>
            </a:extLst>
          </p:cNvPr>
          <p:cNvSpPr/>
          <p:nvPr/>
        </p:nvSpPr>
        <p:spPr>
          <a:xfrm>
            <a:off x="5769938" y="5273085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0" name="Коло: пусте 69">
            <a:extLst>
              <a:ext uri="{FF2B5EF4-FFF2-40B4-BE49-F238E27FC236}">
                <a16:creationId xmlns:a16="http://schemas.microsoft.com/office/drawing/2014/main" id="{3BFC23D1-814C-D019-644A-7584A70E8362}"/>
              </a:ext>
            </a:extLst>
          </p:cNvPr>
          <p:cNvSpPr/>
          <p:nvPr/>
        </p:nvSpPr>
        <p:spPr>
          <a:xfrm>
            <a:off x="6662954" y="4790066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1" name="Коло: пусте 70">
            <a:extLst>
              <a:ext uri="{FF2B5EF4-FFF2-40B4-BE49-F238E27FC236}">
                <a16:creationId xmlns:a16="http://schemas.microsoft.com/office/drawing/2014/main" id="{288A919E-0825-62C9-35C2-2142F3849C3C}"/>
              </a:ext>
            </a:extLst>
          </p:cNvPr>
          <p:cNvSpPr/>
          <p:nvPr/>
        </p:nvSpPr>
        <p:spPr>
          <a:xfrm>
            <a:off x="4688846" y="3678145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2" name="Коло: пусте 71">
            <a:extLst>
              <a:ext uri="{FF2B5EF4-FFF2-40B4-BE49-F238E27FC236}">
                <a16:creationId xmlns:a16="http://schemas.microsoft.com/office/drawing/2014/main" id="{FBC2AD89-FB84-0882-56B9-FB8B633FE67B}"/>
              </a:ext>
            </a:extLst>
          </p:cNvPr>
          <p:cNvSpPr/>
          <p:nvPr/>
        </p:nvSpPr>
        <p:spPr>
          <a:xfrm>
            <a:off x="4890122" y="4768289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4" name="Коло: пусте 73">
            <a:extLst>
              <a:ext uri="{FF2B5EF4-FFF2-40B4-BE49-F238E27FC236}">
                <a16:creationId xmlns:a16="http://schemas.microsoft.com/office/drawing/2014/main" id="{E4DF2245-7023-0A0B-82E1-82F063DCDD80}"/>
              </a:ext>
            </a:extLst>
          </p:cNvPr>
          <p:cNvSpPr/>
          <p:nvPr/>
        </p:nvSpPr>
        <p:spPr>
          <a:xfrm>
            <a:off x="6744606" y="3710929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60B2324-05B6-7D01-8552-651B1FF3E11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86" r="34487"/>
          <a:stretch/>
        </p:blipFill>
        <p:spPr>
          <a:xfrm rot="8750106" flipH="1">
            <a:off x="4335825" y="1766051"/>
            <a:ext cx="772541" cy="2146695"/>
          </a:xfrm>
          <a:prstGeom prst="rect">
            <a:avLst/>
          </a:prstGeom>
        </p:spPr>
      </p:pic>
      <p:sp>
        <p:nvSpPr>
          <p:cNvPr id="75" name="Коло: пусте 74">
            <a:extLst>
              <a:ext uri="{FF2B5EF4-FFF2-40B4-BE49-F238E27FC236}">
                <a16:creationId xmlns:a16="http://schemas.microsoft.com/office/drawing/2014/main" id="{05F8B2F1-95F3-77AB-6239-7281A1F2BE6A}"/>
              </a:ext>
            </a:extLst>
          </p:cNvPr>
          <p:cNvSpPr/>
          <p:nvPr/>
        </p:nvSpPr>
        <p:spPr>
          <a:xfrm>
            <a:off x="6769904" y="3738651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pic>
        <p:nvPicPr>
          <p:cNvPr id="84" name="Рисунок 83">
            <a:extLst>
              <a:ext uri="{FF2B5EF4-FFF2-40B4-BE49-F238E27FC236}">
                <a16:creationId xmlns:a16="http://schemas.microsoft.com/office/drawing/2014/main" id="{914E96CB-B811-3035-0D6A-5FB4B2FADFF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40" r="36261"/>
          <a:stretch/>
        </p:blipFill>
        <p:spPr>
          <a:xfrm rot="13010275">
            <a:off x="7306698" y="1912781"/>
            <a:ext cx="718638" cy="2419727"/>
          </a:xfrm>
          <a:prstGeom prst="rect">
            <a:avLst/>
          </a:prstGeom>
        </p:spPr>
      </p:pic>
      <p:sp>
        <p:nvSpPr>
          <p:cNvPr id="85" name="Коло: пусте 84">
            <a:extLst>
              <a:ext uri="{FF2B5EF4-FFF2-40B4-BE49-F238E27FC236}">
                <a16:creationId xmlns:a16="http://schemas.microsoft.com/office/drawing/2014/main" id="{5F6529C9-EDCA-0BFF-191C-6DA0411EAEF6}"/>
              </a:ext>
            </a:extLst>
          </p:cNvPr>
          <p:cNvSpPr/>
          <p:nvPr/>
        </p:nvSpPr>
        <p:spPr>
          <a:xfrm>
            <a:off x="6672683" y="4768289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86" name="Коло: пусте 85">
            <a:extLst>
              <a:ext uri="{FF2B5EF4-FFF2-40B4-BE49-F238E27FC236}">
                <a16:creationId xmlns:a16="http://schemas.microsoft.com/office/drawing/2014/main" id="{33FC4F42-9AA7-A84F-AF93-D59E106976A1}"/>
              </a:ext>
            </a:extLst>
          </p:cNvPr>
          <p:cNvSpPr/>
          <p:nvPr/>
        </p:nvSpPr>
        <p:spPr>
          <a:xfrm>
            <a:off x="4933070" y="4756747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3" name="Коло: пусте 72">
            <a:extLst>
              <a:ext uri="{FF2B5EF4-FFF2-40B4-BE49-F238E27FC236}">
                <a16:creationId xmlns:a16="http://schemas.microsoft.com/office/drawing/2014/main" id="{E65CF53C-3F3B-D62B-D93C-75CE89046215}"/>
              </a:ext>
            </a:extLst>
          </p:cNvPr>
          <p:cNvSpPr/>
          <p:nvPr/>
        </p:nvSpPr>
        <p:spPr>
          <a:xfrm>
            <a:off x="4693415" y="3685182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cxnSp>
        <p:nvCxnSpPr>
          <p:cNvPr id="88" name="Пряма зі стрілкою 87">
            <a:extLst>
              <a:ext uri="{FF2B5EF4-FFF2-40B4-BE49-F238E27FC236}">
                <a16:creationId xmlns:a16="http://schemas.microsoft.com/office/drawing/2014/main" id="{7768411B-DE76-D60C-C3F2-6284F1D4B147}"/>
              </a:ext>
            </a:extLst>
          </p:cNvPr>
          <p:cNvCxnSpPr>
            <a:cxnSpLocks/>
          </p:cNvCxnSpPr>
          <p:nvPr/>
        </p:nvCxnSpPr>
        <p:spPr>
          <a:xfrm flipH="1">
            <a:off x="6119037" y="3986423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 зі стрілкою 92">
            <a:extLst>
              <a:ext uri="{FF2B5EF4-FFF2-40B4-BE49-F238E27FC236}">
                <a16:creationId xmlns:a16="http://schemas.microsoft.com/office/drawing/2014/main" id="{2149FA05-9D8B-E66B-E1DA-B24E9E83872D}"/>
              </a:ext>
            </a:extLst>
          </p:cNvPr>
          <p:cNvCxnSpPr>
            <a:cxnSpLocks/>
          </p:cNvCxnSpPr>
          <p:nvPr/>
        </p:nvCxnSpPr>
        <p:spPr>
          <a:xfrm>
            <a:off x="5297830" y="3973025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Пряма зі стрілкою 94">
            <a:extLst>
              <a:ext uri="{FF2B5EF4-FFF2-40B4-BE49-F238E27FC236}">
                <a16:creationId xmlns:a16="http://schemas.microsoft.com/office/drawing/2014/main" id="{03423258-9493-4A59-A24E-034829E8DD54}"/>
              </a:ext>
            </a:extLst>
          </p:cNvPr>
          <p:cNvCxnSpPr>
            <a:cxnSpLocks/>
          </p:cNvCxnSpPr>
          <p:nvPr/>
        </p:nvCxnSpPr>
        <p:spPr>
          <a:xfrm flipH="1">
            <a:off x="6119037" y="4976286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Пряма зі стрілкою 96">
            <a:extLst>
              <a:ext uri="{FF2B5EF4-FFF2-40B4-BE49-F238E27FC236}">
                <a16:creationId xmlns:a16="http://schemas.microsoft.com/office/drawing/2014/main" id="{274860CB-4FB1-10B2-0DAA-3314DDF4A775}"/>
              </a:ext>
            </a:extLst>
          </p:cNvPr>
          <p:cNvCxnSpPr>
            <a:cxnSpLocks/>
          </p:cNvCxnSpPr>
          <p:nvPr/>
        </p:nvCxnSpPr>
        <p:spPr>
          <a:xfrm>
            <a:off x="5475476" y="4976666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Сонце 97">
            <a:extLst>
              <a:ext uri="{FF2B5EF4-FFF2-40B4-BE49-F238E27FC236}">
                <a16:creationId xmlns:a16="http://schemas.microsoft.com/office/drawing/2014/main" id="{FBA59159-AD33-259A-B9DA-6AF68CEB6288}"/>
              </a:ext>
            </a:extLst>
          </p:cNvPr>
          <p:cNvSpPr/>
          <p:nvPr/>
        </p:nvSpPr>
        <p:spPr>
          <a:xfrm>
            <a:off x="6703806" y="4749449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00" name="Сонце 99">
            <a:extLst>
              <a:ext uri="{FF2B5EF4-FFF2-40B4-BE49-F238E27FC236}">
                <a16:creationId xmlns:a16="http://schemas.microsoft.com/office/drawing/2014/main" id="{61AAA763-6303-5F88-224F-9B10668C7EB0}"/>
              </a:ext>
            </a:extLst>
          </p:cNvPr>
          <p:cNvSpPr/>
          <p:nvPr/>
        </p:nvSpPr>
        <p:spPr>
          <a:xfrm>
            <a:off x="5720528" y="5236302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1" name="Сонце 100">
            <a:extLst>
              <a:ext uri="{FF2B5EF4-FFF2-40B4-BE49-F238E27FC236}">
                <a16:creationId xmlns:a16="http://schemas.microsoft.com/office/drawing/2014/main" id="{13153BA5-A928-4E18-21AC-4D28B86DEB3D}"/>
              </a:ext>
            </a:extLst>
          </p:cNvPr>
          <p:cNvSpPr/>
          <p:nvPr/>
        </p:nvSpPr>
        <p:spPr>
          <a:xfrm>
            <a:off x="4610324" y="3600153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2" name="Сонце 101">
            <a:extLst>
              <a:ext uri="{FF2B5EF4-FFF2-40B4-BE49-F238E27FC236}">
                <a16:creationId xmlns:a16="http://schemas.microsoft.com/office/drawing/2014/main" id="{18137718-3200-B1F0-2389-1DD0B91D1426}"/>
              </a:ext>
            </a:extLst>
          </p:cNvPr>
          <p:cNvSpPr/>
          <p:nvPr/>
        </p:nvSpPr>
        <p:spPr>
          <a:xfrm>
            <a:off x="4844738" y="4628268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4" name="Сонце 103">
            <a:extLst>
              <a:ext uri="{FF2B5EF4-FFF2-40B4-BE49-F238E27FC236}">
                <a16:creationId xmlns:a16="http://schemas.microsoft.com/office/drawing/2014/main" id="{E75BF99F-8758-F741-2B21-1D9784693AEE}"/>
              </a:ext>
            </a:extLst>
          </p:cNvPr>
          <p:cNvSpPr/>
          <p:nvPr/>
        </p:nvSpPr>
        <p:spPr>
          <a:xfrm>
            <a:off x="6744117" y="3676866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7" name="Рисунок 106">
            <a:extLst>
              <a:ext uri="{FF2B5EF4-FFF2-40B4-BE49-F238E27FC236}">
                <a16:creationId xmlns:a16="http://schemas.microsoft.com/office/drawing/2014/main" id="{7E23AE16-B3AA-EA80-DEDD-7AAA06B5233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30" r="35315"/>
          <a:stretch/>
        </p:blipFill>
        <p:spPr>
          <a:xfrm rot="12795666">
            <a:off x="7177774" y="2961277"/>
            <a:ext cx="686102" cy="2419727"/>
          </a:xfrm>
          <a:prstGeom prst="rect">
            <a:avLst/>
          </a:prstGeom>
        </p:spPr>
      </p:pic>
      <p:pic>
        <p:nvPicPr>
          <p:cNvPr id="111" name="Рисунок 110">
            <a:extLst>
              <a:ext uri="{FF2B5EF4-FFF2-40B4-BE49-F238E27FC236}">
                <a16:creationId xmlns:a16="http://schemas.microsoft.com/office/drawing/2014/main" id="{4AF856AE-8983-BEE4-CE08-F7DA17A73BC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42" r="34328"/>
          <a:stretch/>
        </p:blipFill>
        <p:spPr>
          <a:xfrm rot="8413831" flipH="1">
            <a:off x="4321083" y="2950844"/>
            <a:ext cx="859741" cy="2419727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C13ECBA-1804-A0E4-DA4A-7C706C9EA70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42" r="34328"/>
          <a:stretch/>
        </p:blipFill>
        <p:spPr>
          <a:xfrm rot="9535253" flipH="1">
            <a:off x="5324285" y="3532972"/>
            <a:ext cx="859741" cy="2419727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33C330C-681D-2691-7860-091C37D6F34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86" r="34487"/>
          <a:stretch/>
        </p:blipFill>
        <p:spPr>
          <a:xfrm rot="8750106" flipH="1">
            <a:off x="4267021" y="1722604"/>
            <a:ext cx="772541" cy="214669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5429984-63D8-9940-95B5-55E20C7CE56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42" r="34328"/>
          <a:stretch/>
        </p:blipFill>
        <p:spPr>
          <a:xfrm rot="8413831" flipH="1">
            <a:off x="4366293" y="3043970"/>
            <a:ext cx="859741" cy="241972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E5320FF-2066-52AF-445D-68003AD1DF1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40" r="36261"/>
          <a:stretch/>
        </p:blipFill>
        <p:spPr>
          <a:xfrm rot="13010275">
            <a:off x="7459098" y="2065181"/>
            <a:ext cx="718638" cy="241972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AE07F2C-C1C8-C09D-4A01-75BD50547CC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30" r="35315"/>
          <a:stretch/>
        </p:blipFill>
        <p:spPr>
          <a:xfrm rot="12795666">
            <a:off x="7330174" y="3113677"/>
            <a:ext cx="686102" cy="2419727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A8C73E75-265B-BD99-4E39-64D52B69C7D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6014581" flipH="1">
            <a:off x="3747737" y="1639555"/>
            <a:ext cx="774773" cy="241972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F3D514C-A50C-9825-66C2-BC4232B41A9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6014581" flipH="1">
            <a:off x="3841386" y="3408918"/>
            <a:ext cx="774773" cy="2419727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4E5946D-14A0-3BEE-03F5-DD5E3C3DF1A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15585419">
            <a:off x="7294402" y="2070892"/>
            <a:ext cx="774773" cy="241972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4AE1778-3AC6-442B-D87F-61FC9242CA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15585419">
            <a:off x="7353456" y="3351978"/>
            <a:ext cx="774773" cy="2419727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6CC9A62-5151-0683-C68F-7B38AE631C5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15585419">
            <a:off x="6735814" y="4066886"/>
            <a:ext cx="774773" cy="2419727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73961D3-EEDA-97FB-0A8B-654B77DBE53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266" y="4768289"/>
            <a:ext cx="1861568" cy="1899768"/>
          </a:xfrm>
          <a:prstGeom prst="rect">
            <a:avLst/>
          </a:prstGeom>
          <a:effectLst>
            <a:glow rad="53648">
              <a:schemeClr val="bg1"/>
            </a:glow>
          </a:effec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3D3361DD-70E8-5A03-BE79-A66B76C56BC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022" y="2874008"/>
            <a:ext cx="2047930" cy="2081411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D47EB93B-6738-A966-C196-3F7139154B7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7900" y="3094798"/>
            <a:ext cx="1636709" cy="1710063"/>
          </a:xfrm>
          <a:prstGeom prst="rect">
            <a:avLst/>
          </a:prstGeom>
          <a:effectLst>
            <a:glow rad="85652">
              <a:schemeClr val="bg1">
                <a:alpha val="96000"/>
              </a:schemeClr>
            </a:glow>
          </a:effectLst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22834366-B3E5-7C6A-2102-2020977A701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26667" y="4782559"/>
            <a:ext cx="2045491" cy="2090884"/>
          </a:xfrm>
          <a:prstGeom prst="rect">
            <a:avLst/>
          </a:prstGeom>
          <a:effectLst>
            <a:glow rad="122899">
              <a:schemeClr val="bg1"/>
            </a:glow>
          </a:effectLst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623FFEAB-E5D9-D367-F434-0B401C185AD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04" t="1293" r="10885" b="2564"/>
          <a:stretch/>
        </p:blipFill>
        <p:spPr>
          <a:xfrm flipH="1">
            <a:off x="183303" y="4790067"/>
            <a:ext cx="1632151" cy="1988596"/>
          </a:xfrm>
          <a:prstGeom prst="rect">
            <a:avLst/>
          </a:prstGeom>
          <a:effectLst>
            <a:glow rad="75973">
              <a:schemeClr val="bg1"/>
            </a:glow>
          </a:effectLst>
        </p:spPr>
      </p:pic>
      <p:sp>
        <p:nvSpPr>
          <p:cNvPr id="40" name="Прямокутник: округлені кути 39">
            <a:extLst>
              <a:ext uri="{FF2B5EF4-FFF2-40B4-BE49-F238E27FC236}">
                <a16:creationId xmlns:a16="http://schemas.microsoft.com/office/drawing/2014/main" id="{27FCB22A-7262-F0F7-171F-22DDEECEFD30}"/>
              </a:ext>
            </a:extLst>
          </p:cNvPr>
          <p:cNvSpPr/>
          <p:nvPr/>
        </p:nvSpPr>
        <p:spPr>
          <a:xfrm>
            <a:off x="4394729" y="1065971"/>
            <a:ext cx="3246704" cy="4359213"/>
          </a:xfrm>
          <a:prstGeom prst="roundRect">
            <a:avLst/>
          </a:prstGeom>
          <a:solidFill>
            <a:schemeClr val="bg1">
              <a:alpha val="94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5519FF0B-A1F3-8376-F5C8-345344ECAA2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190" y="2359245"/>
            <a:ext cx="2731090" cy="1783679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03DEC11C-D0AB-E468-9F3F-1A3B772E8CD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33852" y="2065649"/>
            <a:ext cx="2217338" cy="2217338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A4A69C8E-145E-4154-F0B9-D4453DE884E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79657" y="1513246"/>
            <a:ext cx="2886409" cy="2886409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6577D05F-7C79-6B8F-8929-76EE7EC4DB5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6636" y="2209662"/>
            <a:ext cx="2031600" cy="1935651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79BE711C-6515-212B-4AB9-1CFC78DA031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6193" y="2389529"/>
            <a:ext cx="1992110" cy="1967991"/>
          </a:xfrm>
          <a:prstGeom prst="rect">
            <a:avLst/>
          </a:prstGeom>
        </p:spPr>
      </p:pic>
      <p:pic>
        <p:nvPicPr>
          <p:cNvPr id="119" name="Рисунок 118">
            <a:extLst>
              <a:ext uri="{FF2B5EF4-FFF2-40B4-BE49-F238E27FC236}">
                <a16:creationId xmlns:a16="http://schemas.microsoft.com/office/drawing/2014/main" id="{503E4A8B-D970-4704-8A8E-99DE28DADA26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37268" y="976582"/>
            <a:ext cx="4611460" cy="4699417"/>
          </a:xfrm>
          <a:prstGeom prst="rect">
            <a:avLst/>
          </a:prstGeom>
        </p:spPr>
      </p:pic>
      <p:pic>
        <p:nvPicPr>
          <p:cNvPr id="443" name="Picture 442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079128" y="2914923"/>
            <a:ext cx="1647825" cy="309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378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34 0.06806 L 0.00182 0.48403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" y="20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7037E-6 L 0.00716 0.41597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" y="20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1.11111E-6 L 2.70833E-6 0.00023 C -0.00365 -0.00069 -0.00729 -0.00255 -0.01094 -0.00185 C -0.06328 0.00579 -0.0737 0.00486 -0.12344 0.05625 C -0.18047 0.11528 -0.15782 0.11528 -0.20339 0.14908 C -0.21341 0.15671 -0.2237 0.1632 -0.23425 0.16667 C -0.24466 0.17014 -0.25534 0.16921 -0.26589 0.17037 L -0.29167 0.17431 L -0.30495 0.18033 L -0.30495 0.18079 L -0.30495 0.17639 " pathEditMode="relative" rAng="0" ptsTypes="AAAAAAAAAAA">
                                      <p:cBhvr>
                                        <p:cTn id="6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47" y="8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3" dur="2000" fill="hold"/>
                                        <p:tgtEl>
                                          <p:spTgt spid="2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4.44444E-6 L 0.13894 0.00347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40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1.85185E-6 L -0.14766 -0.01875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83" y="-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4000"/>
                            </p:stCondLst>
                            <p:childTnLst>
                              <p:par>
                                <p:cTn id="8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4000"/>
                            </p:stCondLst>
                            <p:childTnLst>
                              <p:par>
                                <p:cTn id="8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4000"/>
                            </p:stCondLst>
                            <p:childTnLst>
                              <p:par>
                                <p:cTn id="9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4000"/>
                            </p:stCondLst>
                            <p:childTnLst>
                              <p:par>
                                <p:cTn id="9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2.59259E-6 L 0.1569 -0.01898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39" y="-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6000"/>
                            </p:stCondLst>
                            <p:childTnLst>
                              <p:par>
                                <p:cTn id="9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6000"/>
                            </p:stCondLst>
                            <p:childTnLst>
                              <p:par>
                                <p:cTn id="10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6000"/>
                            </p:stCondLst>
                            <p:childTnLst>
                              <p:par>
                                <p:cTn id="104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03 0.0375 L -0.18672 0.00996 " pathEditMode="relative" rAng="0" ptsTypes="AA">
                                      <p:cBhvr>
                                        <p:cTn id="105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44" y="-1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8000"/>
                            </p:stCondLst>
                            <p:childTnLst>
                              <p:par>
                                <p:cTn id="10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8000"/>
                            </p:stCondLst>
                            <p:childTnLst>
                              <p:par>
                                <p:cTn id="1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875 0.02755 L -0.01875 0.02778 C -0.02396 0.02523 -0.02917 0.02361 -0.03438 0.02106 C -0.04011 0.01852 -0.04571 0.01435 -0.05157 0.01204 C -0.05886 0.00949 -0.06654 0.0088 -0.07383 0.00741 C -0.08177 0.01481 -0.08998 0.02176 -0.09779 0.03009 C -0.11368 0.04768 -0.11654 0.06088 -0.13633 0.07338 C -0.15586 0.08588 -0.20066 0.10301 -0.22357 0.10926 C -0.23477 0.11227 -0.2461 0.11273 -0.2573 0.11551 C -0.2724 0.11921 -0.28737 0.12454 -0.30248 0.12847 C -0.32904 0.13518 -0.35196 0.13819 -0.37735 0.14861 C -0.3849 0.15185 -0.39245 0.15486 -0.39948 0.16042 C -0.40664 0.16574 -0.41914 0.18079 -0.41914 0.18125 L -0.41914 0.18079 " pathEditMode="relative" rAng="0" ptsTypes="AAAAAAAAAAAAAA">
                                      <p:cBhvr>
                                        <p:cTn id="12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13" y="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000"/>
                            </p:stCondLst>
                            <p:childTnLst>
                              <p:par>
                                <p:cTn id="12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6" dur="2000" fill="hold"/>
                                        <p:tgtEl>
                                          <p:spTgt spid="3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2000"/>
                            </p:stCondLst>
                            <p:childTnLst>
                              <p:par>
                                <p:cTn id="14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2000"/>
                            </p:stCondLst>
                            <p:childTnLst>
                              <p:par>
                                <p:cTn id="15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2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4000"/>
                            </p:stCondLst>
                            <p:childTnLst>
                              <p:par>
                                <p:cTn id="16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4000"/>
                            </p:stCondLst>
                            <p:childTnLst>
                              <p:par>
                                <p:cTn id="16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4000"/>
                            </p:stCondLst>
                            <p:childTnLst>
                              <p:par>
                                <p:cTn id="16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6000"/>
                            </p:stCondLst>
                            <p:childTnLst>
                              <p:par>
                                <p:cTn id="17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6000"/>
                            </p:stCondLst>
                            <p:childTnLst>
                              <p:par>
                                <p:cTn id="17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6000"/>
                            </p:stCondLst>
                            <p:childTnLst>
                              <p:par>
                                <p:cTn id="17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2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8000"/>
                            </p:stCondLst>
                            <p:childTnLst>
                              <p:par>
                                <p:cTn id="18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8000"/>
                            </p:stCondLst>
                            <p:childTnLst>
                              <p:par>
                                <p:cTn id="18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8000"/>
                            </p:stCondLst>
                            <p:childTnLst>
                              <p:par>
                                <p:cTn id="19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9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10000"/>
                            </p:stCondLst>
                            <p:childTnLst>
                              <p:par>
                                <p:cTn id="20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1" presetClass="exit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98 0.05926 L -0.00898 0.05949 C -0.01328 0.05231 -0.01562 0.04005 -0.02109 0.03935 C -0.05364 0.03565 -0.06315 0.06134 -0.07721 0.10671 C -0.08554 0.13403 -0.10351 0.24028 -0.10625 0.26065 C -0.1121 0.30231 -0.1138 0.34583 -0.12122 0.38704 C -0.12447 0.40417 -0.12382 0.42523 -0.13072 0.43889 C -0.13867 0.45463 -0.16171 0.46065 -0.17421 0.4662 C -0.19817 0.45694 -0.18841 0.45787 -0.2039 0.45787 L -0.2039 0.45532 " pathEditMode="relative" rAng="0" ptsTypes="AAAAAAAAAA">
                                      <p:cBhvr>
                                        <p:cTn id="221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53" y="19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2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4" dur="2000" fill="hold"/>
                                        <p:tgtEl>
                                          <p:spTgt spid="3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2000"/>
                            </p:stCondLst>
                            <p:childTnLst>
                              <p:par>
                                <p:cTn id="253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1.11111E-6 L 0.0862 -0.00833 " pathEditMode="relative" rAng="0" ptsTypes="AA">
                                      <p:cBhvr>
                                        <p:cTn id="25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10" y="-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4000"/>
                            </p:stCondLst>
                            <p:childTnLst>
                              <p:par>
                                <p:cTn id="25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4000"/>
                            </p:stCondLst>
                            <p:childTnLst>
                              <p:par>
                                <p:cTn id="2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>
                            <p:stCondLst>
                              <p:cond delay="4000"/>
                            </p:stCondLst>
                            <p:childTnLst>
                              <p:par>
                                <p:cTn id="262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6000"/>
                            </p:stCondLst>
                            <p:childTnLst>
                              <p:par>
                                <p:cTn id="26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1.11111E-6 L 0.05117 -0.0088 " pathEditMode="relative" rAng="0" ptsTypes="AA">
                                      <p:cBhvr>
                                        <p:cTn id="26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52" y="-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0" fill="hold">
                            <p:stCondLst>
                              <p:cond delay="8000"/>
                            </p:stCondLst>
                            <p:childTnLst>
                              <p:par>
                                <p:cTn id="27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>
                            <p:stCondLst>
                              <p:cond delay="8000"/>
                            </p:stCondLst>
                            <p:childTnLst>
                              <p:par>
                                <p:cTn id="27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8000"/>
                            </p:stCondLst>
                            <p:childTnLst>
                              <p:par>
                                <p:cTn id="28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10000"/>
                            </p:stCondLst>
                            <p:childTnLst>
                              <p:par>
                                <p:cTn id="286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3.7037E-6 L -0.07227 -0.00996 " pathEditMode="relative" rAng="0" ptsTypes="AA">
                                      <p:cBhvr>
                                        <p:cTn id="28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20" y="-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8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0" fill="hold">
                            <p:stCondLst>
                              <p:cond delay="14000"/>
                            </p:stCondLst>
                            <p:childTnLst>
                              <p:par>
                                <p:cTn id="30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4.07407E-6 L -0.06836 -0.00347 " pathEditMode="relative" rAng="0" ptsTypes="AA">
                                      <p:cBhvr>
                                        <p:cTn id="30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24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3" fill="hold">
                            <p:stCondLst>
                              <p:cond delay="16000"/>
                            </p:stCondLst>
                            <p:childTnLst>
                              <p:par>
                                <p:cTn id="30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0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9" fill="hold">
                            <p:stCondLst>
                              <p:cond delay="16000"/>
                            </p:stCondLst>
                            <p:childTnLst>
                              <p:par>
                                <p:cTn id="31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8" fill="hold">
                      <p:stCondLst>
                        <p:cond delay="indefinite"/>
                      </p:stCondLst>
                      <p:childTnLst>
                        <p:par>
                          <p:cTn id="329" fill="hold">
                            <p:stCondLst>
                              <p:cond delay="0"/>
                            </p:stCondLst>
                            <p:childTnLst>
                              <p:par>
                                <p:cTn id="330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4" fill="hold">
                      <p:stCondLst>
                        <p:cond delay="indefinite"/>
                      </p:stCondLst>
                      <p:childTnLst>
                        <p:par>
                          <p:cTn id="335" fill="hold">
                            <p:stCondLst>
                              <p:cond delay="0"/>
                            </p:stCondLst>
                            <p:childTnLst>
                              <p:par>
                                <p:cTn id="336" presetID="1" presetClass="exit" presetSubtype="0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>
                            <p:stCondLst>
                              <p:cond delay="0"/>
                            </p:stCondLst>
                            <p:childTnLst>
                              <p:par>
                                <p:cTn id="33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4.81481E-6 L 2.08333E-7 0.00023 C -0.00794 0.00046 -0.01602 -0.0007 -0.02383 0.00138 C -0.0737 0.01458 -0.08776 0.02662 -0.13724 0.06365 C -0.15651 0.078 -0.17656 0.09004 -0.19401 0.10949 C -0.2431 0.16458 -0.2556 0.19259 -0.28971 0.25486 C -0.29622 0.28449 -0.3043 0.31319 -0.30924 0.34375 C -0.31068 0.35231 -0.30794 0.36157 -0.30846 0.37037 C -0.30898 0.38819 -0.31029 0.40601 -0.31185 0.42384 C -0.31185 0.4243 -0.31237 0.42384 -0.31263 0.42384 L -0.31263 0.42407 " pathEditMode="relative" rAng="0" ptsTypes="AAAAAAAAAAA">
                                      <p:cBhvr>
                                        <p:cTn id="340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38" y="21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1" fill="hold">
                            <p:stCondLst>
                              <p:cond delay="2000"/>
                            </p:stCondLst>
                            <p:childTnLst>
                              <p:par>
                                <p:cTn id="34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3" dur="2000" fill="hold"/>
                                        <p:tgtEl>
                                          <p:spTgt spid="3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4" fill="hold">
                      <p:stCondLst>
                        <p:cond delay="indefinite"/>
                      </p:stCondLst>
                      <p:childTnLst>
                        <p:par>
                          <p:cTn id="345" fill="hold">
                            <p:stCondLst>
                              <p:cond delay="0"/>
                            </p:stCondLst>
                            <p:childTnLst>
                              <p:par>
                                <p:cTn id="3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6" fill="hold">
                            <p:stCondLst>
                              <p:cond delay="0"/>
                            </p:stCondLst>
                            <p:childTnLst>
                              <p:par>
                                <p:cTn id="3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9" fill="hold">
                            <p:stCondLst>
                              <p:cond delay="0"/>
                            </p:stCondLst>
                            <p:childTnLst>
                              <p:par>
                                <p:cTn id="36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8 L -0.02513 0.07291 C -0.02487 0.05995 -0.02343 -0.01621 -0.02343 -0.0257 C -0.02343 -0.10649 -0.022 -0.08588 -0.02513 -0.12385 C -0.02565 -0.10741 -0.02669 -0.09074 -0.02669 -0.07408 C -0.02695 -0.02385 -0.02708 0.02662 -0.02591 0.07708 C -0.02578 0.08264 -0.02422 0.0662 -0.02343 0.06088 C -0.02161 0.04676 -0.01953 0.02476 -0.01849 0.01088 C -0.01705 -0.00903 -0.01666 -0.02061 -0.01601 -0.04028 C -0.01523 -0.06713 -0.01445 -0.09422 -0.01367 -0.12107 C -0.01328 -0.10625 -0.01328 -0.09167 -0.01276 -0.07709 C -0.0125 -0.06736 -0.01172 -0.06551 -0.01119 -0.05649 C -0.0108 -0.05162 -0.01054 -0.04676 -0.01028 -0.0419 C -0.01002 -0.0169 -0.01002 0.0081 -0.0095 0.03287 C -0.00937 0.03796 -0.00898 0.04282 -0.00872 0.04768 C -0.00781 0.06574 -0.00794 0.06088 -0.00794 0.07106 L -0.00794 0.07129 " pathEditMode="relative" rAng="0" ptsTypes="AAAAAAAAAAAAAAAAA">
                                      <p:cBhvr>
                                        <p:cTn id="361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2" fill="hold">
                            <p:stCondLst>
                              <p:cond delay="2000"/>
                            </p:stCondLst>
                            <p:childTnLst>
                              <p:par>
                                <p:cTn id="36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8" fill="hold">
                            <p:stCondLst>
                              <p:cond delay="2000"/>
                            </p:stCondLst>
                            <p:childTnLst>
                              <p:par>
                                <p:cTn id="36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4 0.07268 L -0.02514 0.07292 C -0.02486 0.05995 -0.02343 -0.0162 -0.02343 -0.02569 C -0.02343 -0.10648 -0.022 -0.08588 -0.02514 -0.12384 C -0.02565 -0.10741 -0.02669 -0.09074 -0.02669 -0.07407 C -0.02695 -0.02384 -0.02709 0.02662 -0.02591 0.07708 C -0.02578 0.08264 -0.02421 0.0662 -0.02343 0.06088 C -0.02161 0.04676 -0.01953 0.02477 -0.01848 0.01088 C -0.01705 -0.00903 -0.01666 -0.0206 -0.01601 -0.04028 C -0.01523 -0.06713 -0.01445 -0.09421 -0.01367 -0.12107 C -0.01328 -0.10625 -0.01328 -0.09167 -0.01276 -0.07708 C -0.01249 -0.06736 -0.01171 -0.06551 -0.01119 -0.05648 C -0.0108 -0.05162 -0.01054 -0.04676 -0.01028 -0.0419 C -0.01002 -0.0169 -0.01002 0.0081 -0.0095 0.03287 C -0.00937 0.03796 -0.00898 0.04282 -0.00872 0.04768 C -0.00781 0.06574 -0.00794 0.06088 -0.00794 0.07106 L -0.00794 0.0713 " pathEditMode="relative" rAng="0" ptsTypes="AAAAAAAAAAAAAAAAA">
                                      <p:cBhvr>
                                        <p:cTn id="37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1" fill="hold">
                            <p:stCondLst>
                              <p:cond delay="4000"/>
                            </p:stCondLst>
                            <p:childTnLst>
                              <p:par>
                                <p:cTn id="37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4" fill="hold">
                            <p:stCondLst>
                              <p:cond delay="4000"/>
                            </p:stCondLst>
                            <p:childTnLst>
                              <p:par>
                                <p:cTn id="37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7" fill="hold">
                            <p:stCondLst>
                              <p:cond delay="4000"/>
                            </p:stCondLst>
                            <p:childTnLst>
                              <p:par>
                                <p:cTn id="37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8 L -0.02513 0.07291 C -0.02487 0.05995 -0.02344 -0.01621 -0.02344 -0.0257 C -0.02344 -0.10649 -0.02201 -0.08588 -0.02513 -0.12385 C -0.02566 -0.10741 -0.0267 -0.09075 -0.0267 -0.07408 C -0.02696 -0.02385 -0.02709 0.02662 -0.02592 0.07708 C -0.02579 0.08263 -0.02422 0.0662 -0.02344 0.06087 C -0.02162 0.04675 -0.01954 0.02476 -0.01849 0.01087 C -0.01706 -0.00903 -0.01667 -0.02061 -0.01602 -0.04028 C -0.01524 -0.06713 -0.01446 -0.09422 -0.01368 -0.12107 C -0.01329 -0.10625 -0.01329 -0.09167 -0.01276 -0.07709 C -0.0125 -0.06737 -0.01172 -0.06551 -0.0112 -0.05649 C -0.01081 -0.05163 -0.01055 -0.04676 -0.01029 -0.0419 C -0.01003 -0.0169 -0.01003 0.0081 -0.00951 0.03287 C -0.00938 0.03796 -0.00899 0.04282 -0.00873 0.04768 C -0.00782 0.06574 -0.00795 0.06087 -0.00795 0.07106 L -0.00795 0.07129 " pathEditMode="relative" rAng="0" ptsTypes="AAAAAAAAAAAAAAAAA">
                                      <p:cBhvr>
                                        <p:cTn id="37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0" fill="hold">
                            <p:stCondLst>
                              <p:cond delay="6000"/>
                            </p:stCondLst>
                            <p:childTnLst>
                              <p:par>
                                <p:cTn id="38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3" fill="hold">
                            <p:stCondLst>
                              <p:cond delay="6000"/>
                            </p:stCondLst>
                            <p:childTnLst>
                              <p:par>
                                <p:cTn id="38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6000"/>
                            </p:stCondLst>
                            <p:childTnLst>
                              <p:par>
                                <p:cTn id="38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8 L -0.02513 0.07291 C -0.02487 0.05995 -0.02343 -0.01621 -0.02343 -0.0257 C -0.02343 -0.10649 -0.022 -0.08588 -0.02513 -0.12385 C -0.02565 -0.10741 -0.02669 -0.09074 -0.02669 -0.07408 C -0.02695 -0.02385 -0.02708 0.02662 -0.02591 0.07708 C -0.02578 0.08263 -0.02422 0.0662 -0.02343 0.06088 C -0.02161 0.04676 -0.01953 0.02476 -0.01849 0.01088 C -0.01705 -0.00903 -0.01666 -0.02061 -0.01601 -0.04028 C -0.01523 -0.06713 -0.01445 -0.09422 -0.01367 -0.12107 C -0.01328 -0.10625 -0.01328 -0.09167 -0.01276 -0.07709 C -0.0125 -0.06737 -0.01172 -0.06551 -0.01119 -0.05649 C -0.0108 -0.05162 -0.01054 -0.04676 -0.01028 -0.0419 C -0.01002 -0.0169 -0.01002 0.0081 -0.0095 0.03287 C -0.00937 0.03796 -0.00898 0.04282 -0.00872 0.04768 C -0.00781 0.06574 -0.00794 0.06088 -0.00794 0.07106 L -0.00794 0.07129 " pathEditMode="relative" rAng="0" ptsTypes="AAAAAAAAAAAAAAAAA">
                                      <p:cBhvr>
                                        <p:cTn id="38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9" fill="hold">
                            <p:stCondLst>
                              <p:cond delay="8000"/>
                            </p:stCondLst>
                            <p:childTnLst>
                              <p:par>
                                <p:cTn id="39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2" fill="hold">
                            <p:stCondLst>
                              <p:cond delay="8000"/>
                            </p:stCondLst>
                            <p:childTnLst>
                              <p:par>
                                <p:cTn id="39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5" fill="hold">
                            <p:stCondLst>
                              <p:cond delay="8000"/>
                            </p:stCondLst>
                            <p:childTnLst>
                              <p:par>
                                <p:cTn id="39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9 L -0.02513 0.07292 C -0.02486 0.05996 -0.02343 -0.0162 -0.02343 -0.02569 C -0.02343 -0.10648 -0.022 -0.08588 -0.02513 -0.12384 C -0.02565 -0.1074 -0.02669 -0.09074 -0.02669 -0.07407 C -0.02695 -0.02384 -0.02708 0.02662 -0.02591 0.07709 C -0.02578 0.08264 -0.02421 0.06621 -0.02343 0.06088 C -0.02161 0.04676 -0.01953 0.02477 -0.01848 0.01088 C -0.01705 -0.00902 -0.01666 -0.0206 -0.01601 -0.04027 C -0.01523 -0.06713 -0.01445 -0.09421 -0.01367 -0.12106 C -0.01328 -0.10625 -0.01328 -0.09166 -0.01276 -0.07708 C -0.0125 -0.06736 -0.01171 -0.0655 -0.01119 -0.05648 C -0.0108 -0.05162 -0.01054 -0.04675 -0.01028 -0.04189 C -0.01002 -0.01689 -0.01002 0.00811 -0.0095 0.03287 C -0.00937 0.03797 -0.00898 0.04283 -0.00872 0.04769 C -0.00781 0.06575 -0.00794 0.06088 -0.00794 0.07107 L -0.00794 0.0713 " pathEditMode="relative" rAng="0" ptsTypes="AAAAAAAAAAAAAAAAA">
                                      <p:cBhvr>
                                        <p:cTn id="39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8" fill="hold">
                            <p:stCondLst>
                              <p:cond delay="10000"/>
                            </p:stCondLst>
                            <p:childTnLst>
                              <p:par>
                                <p:cTn id="39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1" fill="hold">
                            <p:stCondLst>
                              <p:cond delay="10000"/>
                            </p:stCondLst>
                            <p:childTnLst>
                              <p:par>
                                <p:cTn id="40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2" fill="hold">
                      <p:stCondLst>
                        <p:cond delay="indefinite"/>
                      </p:stCondLst>
                      <p:childTnLst>
                        <p:par>
                          <p:cTn id="413" fill="hold">
                            <p:stCondLst>
                              <p:cond delay="0"/>
                            </p:stCondLst>
                            <p:childTnLst>
                              <p:par>
                                <p:cTn id="414" presetID="1" presetClass="entr" presetSubtype="0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8" fill="hold">
                      <p:stCondLst>
                        <p:cond delay="indefinite"/>
                      </p:stCondLst>
                      <p:childTnLst>
                        <p:par>
                          <p:cTn id="419" fill="hold">
                            <p:stCondLst>
                              <p:cond delay="0"/>
                            </p:stCondLst>
                            <p:childTnLst>
                              <p:par>
                                <p:cTn id="420" presetID="1" presetClass="exit" presetSubtype="0" fill="hold" grpId="9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2" fill="hold">
                            <p:stCondLst>
                              <p:cond delay="0"/>
                            </p:stCondLst>
                            <p:childTnLst>
                              <p:par>
                                <p:cTn id="42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2.22222E-6 L 3.95833E-6 0.00023 C -0.01706 0.00139 -0.03425 0.00092 -0.05105 0.00509 C -0.12292 0.02176 -0.18008 0.04676 -0.25105 0.0743 C -0.32592 0.16921 -0.33815 0.16389 -0.38555 0.27685 C -0.39297 0.29491 -0.39948 0.31528 -0.40508 0.33588 C -0.40951 0.35254 -0.41211 0.37037 -0.41537 0.38796 C -0.41875 0.40787 -0.41446 0.40717 -0.41862 0.40717 L -0.4211 0.40717 " pathEditMode="relative" rAng="0" ptsTypes="AAAAAAAAA">
                                      <p:cBhvr>
                                        <p:cTn id="42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55" y="20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5" fill="hold">
                            <p:stCondLst>
                              <p:cond delay="2000"/>
                            </p:stCondLst>
                            <p:childTnLst>
                              <p:par>
                                <p:cTn id="42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7" dur="2000" fill="hold"/>
                                        <p:tgtEl>
                                          <p:spTgt spid="3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8" fill="hold">
                            <p:stCondLst>
                              <p:cond delay="4000"/>
                            </p:stCondLst>
                            <p:childTnLst>
                              <p:par>
                                <p:cTn id="4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1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2" fill="hold">
                      <p:stCondLst>
                        <p:cond delay="0"/>
                      </p:stCondLst>
                      <p:childTnLst>
                        <p:par>
                          <p:cTn id="433" fill="hold">
                            <p:stCondLst>
                              <p:cond delay="0"/>
                            </p:stCondLst>
                            <p:childTnLst>
                              <p:par>
                                <p:cTn id="4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6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7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8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9" fill="hold">
                      <p:stCondLst>
                        <p:cond delay="indefinite"/>
                      </p:stCondLst>
                      <p:childTnLst>
                        <p:par>
                          <p:cTn id="440" fill="hold">
                            <p:stCondLst>
                              <p:cond delay="0"/>
                            </p:stCondLst>
                            <p:childTnLst>
                              <p:par>
                                <p:cTn id="4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</p:childTnLst>
        </p:cTn>
      </p:par>
    </p:tnLst>
    <p:bldLst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4" grpId="0" animBg="1"/>
      <p:bldP spid="74" grpId="1" animBg="1"/>
      <p:bldP spid="75" grpId="0" animBg="1"/>
      <p:bldP spid="75" grpId="1" animBg="1"/>
      <p:bldP spid="85" grpId="0" animBg="1"/>
      <p:bldP spid="85" grpId="1" animBg="1"/>
      <p:bldP spid="86" grpId="0" animBg="1"/>
      <p:bldP spid="86" grpId="1" animBg="1"/>
      <p:bldP spid="73" grpId="0" animBg="1"/>
      <p:bldP spid="73" grpId="1" animBg="1"/>
      <p:bldP spid="98" grpId="0" animBg="1"/>
      <p:bldP spid="98" grpId="1" animBg="1"/>
      <p:bldP spid="100" grpId="0" animBg="1"/>
      <p:bldP spid="100" grpId="1" animBg="1"/>
      <p:bldP spid="101" grpId="0" animBg="1"/>
      <p:bldP spid="101" grpId="1" animBg="1"/>
      <p:bldP spid="102" grpId="0" animBg="1"/>
      <p:bldP spid="102" grpId="1" animBg="1"/>
      <p:bldP spid="104" grpId="0" animBg="1"/>
      <p:bldP spid="104" grpId="1" animBg="1"/>
      <p:bldP spid="40" grpId="0" animBg="1"/>
      <p:bldP spid="40" grpId="1" animBg="1"/>
      <p:bldP spid="40" grpId="2" animBg="1"/>
      <p:bldP spid="40" grpId="3" animBg="1"/>
      <p:bldP spid="40" grpId="4" animBg="1"/>
      <p:bldP spid="40" grpId="5" animBg="1"/>
      <p:bldP spid="40" grpId="6" animBg="1"/>
      <p:bldP spid="40" grpId="7" animBg="1"/>
      <p:bldP spid="40" grpId="8" animBg="1"/>
      <p:bldP spid="40" grpId="9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AB4935D-020A-4504-96C4-6E2FF232E4A0}"/>
</file>

<file path=customXml/itemProps2.xml><?xml version="1.0" encoding="utf-8"?>
<ds:datastoreItem xmlns:ds="http://schemas.openxmlformats.org/officeDocument/2006/customXml" ds:itemID="{C3A2EB41-315E-46A0-99FC-A6C508DD6F37}"/>
</file>

<file path=customXml/itemProps3.xml><?xml version="1.0" encoding="utf-8"?>
<ds:datastoreItem xmlns:ds="http://schemas.openxmlformats.org/officeDocument/2006/customXml" ds:itemID="{32B62387-1A41-45C4-B8B4-22B6B881E698}"/>
</file>

<file path=docProps/app.xml><?xml version="1.0" encoding="utf-8"?>
<Properties xmlns="http://schemas.openxmlformats.org/officeDocument/2006/extended-properties" xmlns:vt="http://schemas.openxmlformats.org/officeDocument/2006/docPropsVTypes">
  <TotalTime>714</TotalTime>
  <Words>1</Words>
  <Application>Microsoft Macintosh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Марианна Сита</cp:lastModifiedBy>
  <cp:revision>44</cp:revision>
  <dcterms:created xsi:type="dcterms:W3CDTF">2024-04-22T13:52:03Z</dcterms:created>
  <dcterms:modified xsi:type="dcterms:W3CDTF">2024-12-14T00:22:13Z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