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FFFF99"/>
    <a:srgbClr val="F7636E"/>
    <a:srgbClr val="B9FCB2"/>
    <a:srgbClr val="33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АШ нач"/>
          <p:cNvGrpSpPr/>
          <p:nvPr/>
        </p:nvGrpSpPr>
        <p:grpSpPr>
          <a:xfrm>
            <a:off x="377577" y="3139852"/>
            <a:ext cx="2803563" cy="2388059"/>
            <a:chOff x="0" y="4431554"/>
            <a:chExt cx="2803563" cy="23880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1554"/>
              <a:ext cx="2803563" cy="2388059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903888" y="5271640"/>
              <a:ext cx="9957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43" name="ЫШ"/>
          <p:cNvGrpSpPr/>
          <p:nvPr/>
        </p:nvGrpSpPr>
        <p:grpSpPr>
          <a:xfrm>
            <a:off x="8065697" y="1348846"/>
            <a:ext cx="2803563" cy="2388059"/>
            <a:chOff x="8288563" y="2234970"/>
            <a:chExt cx="2803563" cy="23880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63" y="2234970"/>
              <a:ext cx="2803563" cy="2388059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136345" y="3044279"/>
              <a:ext cx="110799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ИШ</a:t>
              </a:r>
            </a:p>
          </p:txBody>
        </p:sp>
      </p:grpSp>
      <p:grpSp>
        <p:nvGrpSpPr>
          <p:cNvPr id="42" name="УШ"/>
          <p:cNvGrpSpPr/>
          <p:nvPr/>
        </p:nvGrpSpPr>
        <p:grpSpPr>
          <a:xfrm>
            <a:off x="5928964" y="159459"/>
            <a:ext cx="2803563" cy="2388059"/>
            <a:chOff x="5928964" y="930984"/>
            <a:chExt cx="2803563" cy="23880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964" y="930984"/>
              <a:ext cx="2803563" cy="2388059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824351" y="1740292"/>
              <a:ext cx="106150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УШ</a:t>
              </a:r>
            </a:p>
          </p:txBody>
        </p:sp>
      </p:grpSp>
      <p:grpSp>
        <p:nvGrpSpPr>
          <p:cNvPr id="40" name="АШ сер"/>
          <p:cNvGrpSpPr/>
          <p:nvPr/>
        </p:nvGrpSpPr>
        <p:grpSpPr>
          <a:xfrm>
            <a:off x="3569365" y="84621"/>
            <a:ext cx="2803563" cy="2388059"/>
            <a:chOff x="3569365" y="856146"/>
            <a:chExt cx="2803563" cy="2388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5" y="856146"/>
              <a:ext cx="2803563" cy="2388059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376572" y="1657485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39" name="ОШ"/>
          <p:cNvGrpSpPr/>
          <p:nvPr/>
        </p:nvGrpSpPr>
        <p:grpSpPr>
          <a:xfrm>
            <a:off x="1410773" y="1278650"/>
            <a:ext cx="2803563" cy="2388059"/>
            <a:chOff x="1338515" y="2123540"/>
            <a:chExt cx="2803563" cy="23880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15" y="2123540"/>
              <a:ext cx="2803563" cy="238805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125781" y="3003045"/>
              <a:ext cx="114165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О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44" name="ЭШ"/>
          <p:cNvGrpSpPr/>
          <p:nvPr/>
        </p:nvGrpSpPr>
        <p:grpSpPr>
          <a:xfrm>
            <a:off x="9132772" y="3139852"/>
            <a:ext cx="2803563" cy="2388059"/>
            <a:chOff x="9219024" y="4366015"/>
            <a:chExt cx="2803563" cy="23880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24" y="4366015"/>
              <a:ext cx="2803563" cy="2388059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0066806" y="5175323"/>
              <a:ext cx="110799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Е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10" name="Пони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159" y="3827305"/>
            <a:ext cx="2934507" cy="2934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789" y="3356827"/>
            <a:ext cx="1876425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3776 -0.1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6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2B0D9-37C4-4A3E-A838-9F301A39211B}"/>
</file>

<file path=customXml/itemProps2.xml><?xml version="1.0" encoding="utf-8"?>
<ds:datastoreItem xmlns:ds="http://schemas.openxmlformats.org/officeDocument/2006/customXml" ds:itemID="{499482BB-0F06-436E-823E-28D0403D414D}"/>
</file>

<file path=customXml/itemProps3.xml><?xml version="1.0" encoding="utf-8"?>
<ds:datastoreItem xmlns:ds="http://schemas.openxmlformats.org/officeDocument/2006/customXml" ds:itemID="{D948C87A-242E-43E1-A07C-4EA27F17667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2024-02-29T06:51:00Z</dcterms:created>
  <dcterms:modified xsi:type="dcterms:W3CDTF">2024-12-17T22:19:17Z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94BBC7D2CE8D4FC99494A5157CCA96BA_12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