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61"/>
    <a:srgbClr val="FFE4C4"/>
    <a:srgbClr val="FAE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40811" y="558917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35988" y="56051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2334" y="5597153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6301375" y="558916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BA99AC-F0B5-0C01-47E5-29AE9A0D48C1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DB84029-40E1-C3CC-D4F4-74852524DBF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79" y="4228983"/>
            <a:ext cx="1176612" cy="11766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0DDE5A0-C34D-E6ED-5500-D189EC260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52" y="5719523"/>
            <a:ext cx="865302" cy="86530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21154BD-11DE-FA9B-E710-C85AD46DEB3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1179"/>
            <a:ext cx="1287003" cy="101400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3C840AA-6082-C69C-F90F-EB66220095B8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06" y="5959728"/>
            <a:ext cx="632756" cy="63275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433429D-CB3B-0491-819D-1BC59914A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09" y="4291197"/>
            <a:ext cx="1126013" cy="112601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C60C9A-640E-770C-65EA-72B7EF57E2DA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0" y="5621274"/>
            <a:ext cx="1109877" cy="1109877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CEAE919-34B6-7A20-CEFB-BD68864CBCD6}"/>
              </a:ext>
            </a:extLst>
          </p:cNvPr>
          <p:cNvGrpSpPr/>
          <p:nvPr/>
        </p:nvGrpSpPr>
        <p:grpSpPr>
          <a:xfrm>
            <a:off x="4813425" y="4336467"/>
            <a:ext cx="950746" cy="1043077"/>
            <a:chOff x="4813425" y="4336467"/>
            <a:chExt cx="950746" cy="1043077"/>
          </a:xfrm>
        </p:grpSpPr>
        <p:pic>
          <p:nvPicPr>
            <p:cNvPr id="17" name="Рисунок 1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FB3BC9B-26CF-022C-FBA9-0E29B18C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124C9A2A-401F-B2AB-5CE3-29FBBA4E9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5FC8A32-900C-6C91-3B62-178BEE115C31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4CA885A-5D91-226B-E7E5-56A5864E77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06" y="4290765"/>
            <a:ext cx="1126013" cy="112601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6E4AC83B-66D4-8402-CB14-DDB0CE0E7C99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46" y="258097"/>
            <a:ext cx="2482959" cy="248295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9D88902-07CD-8209-3479-5E7489CE2F4F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12" y="170772"/>
            <a:ext cx="3034823" cy="3034823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D52372A-D709-D2E4-030F-3C649AFE7982}"/>
              </a:ext>
            </a:extLst>
          </p:cNvPr>
          <p:cNvGrpSpPr/>
          <p:nvPr/>
        </p:nvGrpSpPr>
        <p:grpSpPr>
          <a:xfrm>
            <a:off x="4813425" y="4333292"/>
            <a:ext cx="950746" cy="1043077"/>
            <a:chOff x="4813425" y="4336467"/>
            <a:chExt cx="950746" cy="1043077"/>
          </a:xfrm>
        </p:grpSpPr>
        <p:pic>
          <p:nvPicPr>
            <p:cNvPr id="54" name="Рисунок 53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33A4838-2040-B41F-766B-D6971242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3251AA7-E812-7C2B-0D6E-9C68A2D6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625145F-C47B-44B7-F384-1BBD567C7F62}"/>
              </a:ext>
            </a:extLst>
          </p:cNvPr>
          <p:cNvGrpSpPr/>
          <p:nvPr/>
        </p:nvGrpSpPr>
        <p:grpSpPr>
          <a:xfrm>
            <a:off x="4337284" y="1062984"/>
            <a:ext cx="2223726" cy="2439682"/>
            <a:chOff x="4813425" y="4336467"/>
            <a:chExt cx="950746" cy="1043077"/>
          </a:xfrm>
        </p:grpSpPr>
        <p:pic>
          <p:nvPicPr>
            <p:cNvPr id="57" name="Рисунок 5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5442BDE-5995-65C5-5C19-595D7DF8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F4C1E1D2-F336-411E-1E3A-0CBF26BB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60" name="Рисунок 59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B619032-E97D-5166-7034-F9F29519B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2" y="4229080"/>
            <a:ext cx="1176612" cy="117661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6BEC577-3BC2-56A0-5FCE-C407EF5CF6C8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24" y="1683150"/>
            <a:ext cx="2456785" cy="2456785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CCC6EC5E-1863-78EF-5F8E-8CB1C9E096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7" y="5720470"/>
            <a:ext cx="865302" cy="8653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6EA6AE-7ABB-BB7F-25D0-19EC6C07F3AD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75" y="314583"/>
            <a:ext cx="2223726" cy="2223726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37CCE1E-3002-8F18-E9E1-EBB4157A864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2253"/>
            <a:ext cx="1287003" cy="101400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854E801-7C1C-E5F4-4A36-10208E7CF125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5" y="1959778"/>
            <a:ext cx="2720586" cy="214349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09B83A1-5BF2-2671-9457-E579BED40E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2" y="5959296"/>
            <a:ext cx="632756" cy="6327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66BA571-47D9-8AEA-9264-3FC84DE50D43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39" y="2522255"/>
            <a:ext cx="1567526" cy="156752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0ECB24-34B5-2FE4-12BC-5A73456EA0D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74" y="5614093"/>
            <a:ext cx="1109877" cy="110987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33256C2-5F18-1503-A9D4-C23129F5CAB4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" y="179691"/>
            <a:ext cx="2610370" cy="2610370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96" y="-331391"/>
            <a:ext cx="5342785" cy="5438192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65934" y="3699290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9</cp:revision>
  <dcterms:created xsi:type="dcterms:W3CDTF">2024-08-11T09:55:40Z</dcterms:created>
  <dcterms:modified xsi:type="dcterms:W3CDTF">2024-08-16T09:07:09Z</dcterms:modified>
</cp:coreProperties>
</file>