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93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68D1EE"/>
    <a:srgbClr val="F78D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>
        <p:scale>
          <a:sx n="100" d="100"/>
          <a:sy n="100" d="100"/>
        </p:scale>
        <p:origin x="62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openxmlformats.org/officeDocument/2006/relationships/customXml" Target="../customXml/item1.xml"/><Relationship Id="rId9" Type="http://schemas.openxmlformats.org/officeDocument/2006/relationships/customXml" Target="../customXml/item2.xml"/><Relationship Id="rId10" Type="http://schemas.openxmlformats.org/officeDocument/2006/relationships/customXml" Target="../customXml/item3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B3F78-F501-4552-96F9-266D3C161D34}" type="datetimeFigureOut">
              <a:rPr lang="uk-UA" smtClean="0"/>
              <a:t>17.12.2024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68504-DC19-4208-82F2-514D1111889D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aw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966585"/>
          </a:xfrm>
          <a:prstGeom prst="rect">
            <a:avLst/>
          </a:prstGeom>
        </p:spPr>
      </p:pic>
      <p:sp>
        <p:nvSpPr>
          <p:cNvPr id="36" name="Скругленный прямоугольник 35"/>
          <p:cNvSpPr/>
          <p:nvPr/>
        </p:nvSpPr>
        <p:spPr>
          <a:xfrm>
            <a:off x="132457" y="3624320"/>
            <a:ext cx="8411201" cy="233817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87716" y="997526"/>
            <a:ext cx="8411201" cy="233817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8980" y="1957360"/>
            <a:ext cx="874741" cy="1025479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8099" y="1990566"/>
            <a:ext cx="680543" cy="1014167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0268" y="2015505"/>
            <a:ext cx="1355584" cy="990603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74218" y="1956481"/>
            <a:ext cx="749071" cy="1116289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25165" y="2001508"/>
            <a:ext cx="1505541" cy="1100186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3702" y="2054428"/>
            <a:ext cx="821447" cy="963000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42903" y="1927098"/>
            <a:ext cx="794365" cy="1183788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94166" y="2043190"/>
            <a:ext cx="1402632" cy="1024984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4220" y="2054428"/>
            <a:ext cx="827686" cy="1024984"/>
          </a:xfrm>
          <a:prstGeom prst="rect">
            <a:avLst/>
          </a:prstGeom>
        </p:spPr>
      </p:pic>
      <p:sp>
        <p:nvSpPr>
          <p:cNvPr id="21" name="Прямокутник 20"/>
          <p:cNvSpPr/>
          <p:nvPr/>
        </p:nvSpPr>
        <p:spPr>
          <a:xfrm>
            <a:off x="170723" y="1224990"/>
            <a:ext cx="95571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АШ</a:t>
            </a:r>
            <a:endParaRPr lang="uk-UA" sz="2800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22" name="Прямокутник 21"/>
          <p:cNvSpPr/>
          <p:nvPr/>
        </p:nvSpPr>
        <p:spPr>
          <a:xfrm>
            <a:off x="1109781" y="1224990"/>
            <a:ext cx="1048603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О</a:t>
            </a:r>
            <a:r>
              <a:rPr lang="uk-UA" sz="3200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Ш</a:t>
            </a:r>
          </a:p>
        </p:txBody>
      </p:sp>
      <p:sp>
        <p:nvSpPr>
          <p:cNvPr id="23" name="Прямокутник 22"/>
          <p:cNvSpPr/>
          <p:nvPr/>
        </p:nvSpPr>
        <p:spPr>
          <a:xfrm>
            <a:off x="2132308" y="1224990"/>
            <a:ext cx="958205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УШ</a:t>
            </a:r>
          </a:p>
        </p:txBody>
      </p:sp>
      <p:pic>
        <p:nvPicPr>
          <p:cNvPr id="3" name="Рисунок 2" descr="Зображення, що містить символ, кулон, аксесуар&#10;&#10;Автоматично згенерований опис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5506" y="190858"/>
            <a:ext cx="2031530" cy="2090212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0817" y="4538347"/>
            <a:ext cx="644245" cy="1014167"/>
          </a:xfrm>
          <a:prstGeom prst="rect">
            <a:avLst/>
          </a:prstGeom>
        </p:spPr>
      </p:pic>
      <p:pic>
        <p:nvPicPr>
          <p:cNvPr id="35" name="Рисунок 3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7044" y="4561911"/>
            <a:ext cx="1283282" cy="990603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2308" y="4527035"/>
            <a:ext cx="828086" cy="1025479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94194" y="4452328"/>
            <a:ext cx="709118" cy="1116289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03067" y="4468431"/>
            <a:ext cx="1425241" cy="1100186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0656" y="4561911"/>
            <a:ext cx="777634" cy="963000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40171" y="4384829"/>
            <a:ext cx="751997" cy="1183788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31003" y="4512950"/>
            <a:ext cx="1327821" cy="1024984"/>
          </a:xfrm>
          <a:prstGeom prst="rect">
            <a:avLst/>
          </a:prstGeom>
        </p:spPr>
      </p:pic>
      <p:pic>
        <p:nvPicPr>
          <p:cNvPr id="43" name="Рисунок 4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82537" y="4527530"/>
            <a:ext cx="827686" cy="1024984"/>
          </a:xfrm>
          <a:prstGeom prst="rect">
            <a:avLst/>
          </a:prstGeom>
        </p:spPr>
      </p:pic>
      <p:sp>
        <p:nvSpPr>
          <p:cNvPr id="44" name="Прямокутник 20"/>
          <p:cNvSpPr/>
          <p:nvPr/>
        </p:nvSpPr>
        <p:spPr>
          <a:xfrm>
            <a:off x="259100" y="3846919"/>
            <a:ext cx="95571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Е</a:t>
            </a:r>
            <a:r>
              <a:rPr lang="uk-UA" sz="3200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Ш</a:t>
            </a:r>
            <a:endParaRPr lang="uk-UA" sz="2800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45" name="Прямокутник 20"/>
          <p:cNvSpPr/>
          <p:nvPr/>
        </p:nvSpPr>
        <p:spPr>
          <a:xfrm>
            <a:off x="1209729" y="3846920"/>
            <a:ext cx="95571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И</a:t>
            </a:r>
            <a:r>
              <a:rPr lang="uk-UA" sz="3200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Ш</a:t>
            </a:r>
            <a:endParaRPr lang="uk-UA" sz="2800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46" name="Прямокутник 20"/>
          <p:cNvSpPr/>
          <p:nvPr/>
        </p:nvSpPr>
        <p:spPr>
          <a:xfrm>
            <a:off x="2165849" y="3846919"/>
            <a:ext cx="95571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І</a:t>
            </a:r>
            <a:r>
              <a:rPr lang="uk-UA" sz="3200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Ш</a:t>
            </a:r>
            <a:endParaRPr lang="uk-UA" sz="2800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70" name="Picture 69" descr="image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89010" y="2446020"/>
            <a:ext cx="3181350" cy="35528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CA2C94A-005D-4978-BDC1-2C400BB7951D}"/>
</file>

<file path=customXml/itemProps2.xml><?xml version="1.0" encoding="utf-8"?>
<ds:datastoreItem xmlns:ds="http://schemas.openxmlformats.org/officeDocument/2006/customXml" ds:itemID="{100C025D-CA38-4FF5-948A-23964978D0FB}"/>
</file>

<file path=customXml/itemProps3.xml><?xml version="1.0" encoding="utf-8"?>
<ds:datastoreItem xmlns:ds="http://schemas.openxmlformats.org/officeDocument/2006/customXml" ds:itemID="{B2CB40B5-2FF6-4295-B0CE-D23E4FEBC63A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Широкоэкранный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5_Тема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Smile</dc:creator>
  <cp:lastModifiedBy>Администратор</cp:lastModifiedBy>
  <cp:revision>98</cp:revision>
  <dcterms:created xsi:type="dcterms:W3CDTF">2022-10-20T14:41:00Z</dcterms:created>
  <dcterms:modified xsi:type="dcterms:W3CDTF">2024-12-17T16:17:41Z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94E32B297497434797D5BD356E3462C4_12</vt:lpwstr>
  </property>
  <property fmtid="{D5CDD505-2E9C-101B-9397-08002B2CF9AE}" pid="3" name="KSOProductBuildVer">
    <vt:lpwstr>1033-12.2.0.17153</vt:lpwstr>
  </property>
  <property fmtid="{D5CDD505-2E9C-101B-9397-08002B2CF9AE}" pid="4" name="ContentTypeId">
    <vt:lpwstr>0x010100F36324872565BB459892B1B9D623CC6C</vt:lpwstr>
  </property>
</Properties>
</file>