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13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2363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990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4032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2165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1229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745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752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041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1423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74735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776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2DCCE5-1E6E-418B-8F57-99EE057896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87" y="-144654"/>
            <a:ext cx="6299641" cy="6858000"/>
          </a:xfrm>
          <a:prstGeom prst="rect">
            <a:avLst/>
          </a:prstGeom>
        </p:spPr>
      </p:pic>
      <p:pic>
        <p:nvPicPr>
          <p:cNvPr id="16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758" y="3688012"/>
            <a:ext cx="482258" cy="70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082" y="4390898"/>
            <a:ext cx="1293202" cy="188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108" y="1846704"/>
            <a:ext cx="634400" cy="92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393" y="3357251"/>
            <a:ext cx="789417" cy="115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531" y="4901417"/>
            <a:ext cx="655906" cy="95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169" y="2843558"/>
            <a:ext cx="1356452" cy="182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258" y="1519406"/>
            <a:ext cx="1054745" cy="153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540" y="1846704"/>
            <a:ext cx="715710" cy="104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 descr="Изображение выглядит как рисунок, зарисовка, пожарный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0548DA47-C8FA-FB65-F579-8644CD8E708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310" y="3178132"/>
            <a:ext cx="3341944" cy="352470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347" y="325560"/>
            <a:ext cx="6784653" cy="6858000"/>
          </a:xfrm>
          <a:prstGeom prst="rect">
            <a:avLst/>
          </a:prstGeom>
        </p:spPr>
      </p:pic>
      <p:pic>
        <p:nvPicPr>
          <p:cNvPr id="98" name="Picture 9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280" y="1846704"/>
            <a:ext cx="34194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3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4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4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8131FCE-6911-4A91-909B-9B74F0049A49}"/>
</file>

<file path=customXml/itemProps2.xml><?xml version="1.0" encoding="utf-8"?>
<ds:datastoreItem xmlns:ds="http://schemas.openxmlformats.org/officeDocument/2006/customXml" ds:itemID="{8A1598C8-75E4-4FF7-B0B1-BBCF2E5D63AF}"/>
</file>

<file path=customXml/itemProps3.xml><?xml version="1.0" encoding="utf-8"?>
<ds:datastoreItem xmlns:ds="http://schemas.openxmlformats.org/officeDocument/2006/customXml" ds:itemID="{FB992D0C-5122-4FD4-8B51-67819401BCFF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3</cp:revision>
  <dcterms:created xsi:type="dcterms:W3CDTF">2024-04-20T18:45:36Z</dcterms:created>
  <dcterms:modified xsi:type="dcterms:W3CDTF">2025-01-02T10:41:23Z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