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28384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12D423-87CF-46FD-BCAC-C11A0908041D}"/>
</file>

<file path=customXml/itemProps2.xml><?xml version="1.0" encoding="utf-8"?>
<ds:datastoreItem xmlns:ds="http://schemas.openxmlformats.org/officeDocument/2006/customXml" ds:itemID="{5B01D166-2353-4809-97F6-EE9DB2D957EB}"/>
</file>

<file path=customXml/itemProps3.xml><?xml version="1.0" encoding="utf-8"?>
<ds:datastoreItem xmlns:ds="http://schemas.openxmlformats.org/officeDocument/2006/customXml" ds:itemID="{38514AA1-1F4C-4C7A-99EF-E603D7251BE1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