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024" autoAdjust="0"/>
  </p:normalViewPr>
  <p:slideViewPr>
    <p:cSldViewPr snapToGrid="0">
      <p:cViewPr varScale="1">
        <p:scale>
          <a:sx n="71" d="100"/>
          <a:sy n="7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1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6" name="1113(2)">
            <a:hlinkClick r:id="" action="ppaction://media"/>
            <a:extLst>
              <a:ext uri="{FF2B5EF4-FFF2-40B4-BE49-F238E27FC236}">
                <a16:creationId xmlns:a16="http://schemas.microsoft.com/office/drawing/2014/main" id="{870BC9AE-3DBB-C935-1D5F-9131D88E1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9874" y="841516"/>
            <a:ext cx="674146" cy="6741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8855" y="2915208"/>
            <a:ext cx="28860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38</cp:revision>
  <dcterms:created xsi:type="dcterms:W3CDTF">2024-11-12T18:11:45Z</dcterms:created>
  <dcterms:modified xsi:type="dcterms:W3CDTF">2024-11-17T23:48:16Z</dcterms:modified>
</cp:coreProperties>
</file>