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2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254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296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477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25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040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283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335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807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178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78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811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537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2" t="8971" r="962" b="-740"/>
          <a:stretch/>
        </p:blipFill>
        <p:spPr>
          <a:xfrm>
            <a:off x="563616" y="135318"/>
            <a:ext cx="3357336" cy="2238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-77756" y="1614832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20953" y="1438546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981444" y="1655081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143442" y="4533360"/>
            <a:ext cx="8959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4.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95085" y="4533360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5.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8" t="6749" r="13800" b="-1121"/>
          <a:stretch/>
        </p:blipFill>
        <p:spPr>
          <a:xfrm>
            <a:off x="4539927" y="180012"/>
            <a:ext cx="3441516" cy="2226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513" y="187476"/>
            <a:ext cx="3190740" cy="217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0"/>
          <a:stretch/>
        </p:blipFill>
        <p:spPr>
          <a:xfrm>
            <a:off x="647103" y="3055722"/>
            <a:ext cx="3270002" cy="2216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910" y="3038482"/>
            <a:ext cx="3201073" cy="2203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3774748" y="5784295"/>
            <a:ext cx="17325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6. ?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78" y="5645500"/>
            <a:ext cx="1310602" cy="121964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954" y="1384381"/>
            <a:ext cx="3858306" cy="3952411"/>
          </a:xfrm>
          <a:prstGeom prst="rect">
            <a:avLst/>
          </a:prstGeom>
        </p:spPr>
      </p:pic>
      <p:pic>
        <p:nvPicPr>
          <p:cNvPr id="75" name="Picture 74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01513" y="3351944"/>
            <a:ext cx="3381375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54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13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Алина Макарова</cp:lastModifiedBy>
  <cp:revision>4</cp:revision>
  <dcterms:created xsi:type="dcterms:W3CDTF">2024-12-02T13:11:09Z</dcterms:created>
  <dcterms:modified xsi:type="dcterms:W3CDTF">2024-12-02T13:52:43Z</dcterms:modified>
</cp:coreProperties>
</file>