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77" y="5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microsoft.com/office/2007/relationships/hdphoto" Target="../media/image11.wdp"/><Relationship Id="rId12" Type="http://schemas.openxmlformats.org/officeDocument/2006/relationships/image" Target="../media/image12.png"/><Relationship Id="rId13" Type="http://schemas.openxmlformats.org/officeDocument/2006/relationships/slideLayout" Target="../slideLayouts/slideLayout7.xml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023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37" y="470129"/>
            <a:ext cx="6385992" cy="6858000"/>
          </a:xfrm>
          <a:prstGeom prst="rect">
            <a:avLst/>
          </a:prstGeom>
        </p:spPr>
      </p:pic>
      <p:sp>
        <p:nvSpPr>
          <p:cNvPr id="13" name="Знак умножения 1"/>
          <p:cNvSpPr/>
          <p:nvPr/>
        </p:nvSpPr>
        <p:spPr>
          <a:xfrm>
            <a:off x="2656474" y="5867050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нак умножения 7"/>
          <p:cNvSpPr/>
          <p:nvPr/>
        </p:nvSpPr>
        <p:spPr>
          <a:xfrm>
            <a:off x="3255403" y="6083618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нак умножения 8"/>
          <p:cNvSpPr/>
          <p:nvPr/>
        </p:nvSpPr>
        <p:spPr>
          <a:xfrm>
            <a:off x="3898371" y="5842987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5773479" y="85062"/>
            <a:ext cx="3503428" cy="3519377"/>
          </a:xfrm>
          <a:prstGeom prst="ellipse">
            <a:avLst/>
          </a:prstGeom>
          <a:solidFill>
            <a:schemeClr val="lt1">
              <a:alpha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>
            <a:alphaModFix amt="4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9" t="10182" r="33396" b="10624"/>
          <a:stretch>
            <a:fillRect/>
          </a:stretch>
        </p:blipFill>
        <p:spPr>
          <a:xfrm>
            <a:off x="6157279" y="85062"/>
            <a:ext cx="2658140" cy="3423685"/>
          </a:xfrm>
          <a:prstGeom prst="rect">
            <a:avLst/>
          </a:prstGeom>
        </p:spPr>
      </p:pic>
      <p:sp>
        <p:nvSpPr>
          <p:cNvPr id="16" name="Знак умножения 8"/>
          <p:cNvSpPr/>
          <p:nvPr/>
        </p:nvSpPr>
        <p:spPr>
          <a:xfrm>
            <a:off x="4185692" y="5426350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Знак умножения 8"/>
          <p:cNvSpPr/>
          <p:nvPr/>
        </p:nvSpPr>
        <p:spPr>
          <a:xfrm>
            <a:off x="4263043" y="4748645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Знак умножения 8"/>
          <p:cNvSpPr/>
          <p:nvPr/>
        </p:nvSpPr>
        <p:spPr>
          <a:xfrm>
            <a:off x="2279991" y="5387258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Знак умножения 8"/>
          <p:cNvSpPr/>
          <p:nvPr/>
        </p:nvSpPr>
        <p:spPr>
          <a:xfrm>
            <a:off x="2167207" y="4755872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28" name="Пряма зі стрілкою 27"/>
          <p:cNvCxnSpPr/>
          <p:nvPr/>
        </p:nvCxnSpPr>
        <p:spPr>
          <a:xfrm>
            <a:off x="2201682" y="4186668"/>
            <a:ext cx="431214" cy="1895412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 зі стрілкою 28"/>
          <p:cNvCxnSpPr/>
          <p:nvPr/>
        </p:nvCxnSpPr>
        <p:spPr>
          <a:xfrm flipH="1">
            <a:off x="4113317" y="4163408"/>
            <a:ext cx="368565" cy="1918672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2644" y="5659019"/>
            <a:ext cx="575108" cy="57510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3816534" y="5667047"/>
            <a:ext cx="575108" cy="575108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897" y="1568792"/>
            <a:ext cx="796946" cy="796946"/>
          </a:xfrm>
          <a:prstGeom prst="rect">
            <a:avLst/>
          </a:prstGeom>
        </p:spPr>
      </p:pic>
      <p:sp>
        <p:nvSpPr>
          <p:cNvPr id="38" name="Полілінія: фігура 37"/>
          <p:cNvSpPr/>
          <p:nvPr/>
        </p:nvSpPr>
        <p:spPr>
          <a:xfrm>
            <a:off x="2337955" y="3803073"/>
            <a:ext cx="862445" cy="1974272"/>
          </a:xfrm>
          <a:custGeom>
            <a:avLst/>
            <a:gdLst>
              <a:gd name="connsiteX0" fmla="*/ 446809 w 862445"/>
              <a:gd name="connsiteY0" fmla="*/ 31172 h 1974272"/>
              <a:gd name="connsiteX1" fmla="*/ 332509 w 862445"/>
              <a:gd name="connsiteY1" fmla="*/ 0 h 1974272"/>
              <a:gd name="connsiteX2" fmla="*/ 228600 w 862445"/>
              <a:gd name="connsiteY2" fmla="*/ 10391 h 1974272"/>
              <a:gd name="connsiteX3" fmla="*/ 176645 w 862445"/>
              <a:gd name="connsiteY3" fmla="*/ 51954 h 1974272"/>
              <a:gd name="connsiteX4" fmla="*/ 72736 w 862445"/>
              <a:gd name="connsiteY4" fmla="*/ 124691 h 1974272"/>
              <a:gd name="connsiteX5" fmla="*/ 41563 w 862445"/>
              <a:gd name="connsiteY5" fmla="*/ 155863 h 1974272"/>
              <a:gd name="connsiteX6" fmla="*/ 20781 w 862445"/>
              <a:gd name="connsiteY6" fmla="*/ 197427 h 1974272"/>
              <a:gd name="connsiteX7" fmla="*/ 0 w 862445"/>
              <a:gd name="connsiteY7" fmla="*/ 228600 h 1974272"/>
              <a:gd name="connsiteX8" fmla="*/ 20781 w 862445"/>
              <a:gd name="connsiteY8" fmla="*/ 394854 h 1974272"/>
              <a:gd name="connsiteX9" fmla="*/ 31172 w 862445"/>
              <a:gd name="connsiteY9" fmla="*/ 426027 h 1974272"/>
              <a:gd name="connsiteX10" fmla="*/ 166254 w 862445"/>
              <a:gd name="connsiteY10" fmla="*/ 529936 h 1974272"/>
              <a:gd name="connsiteX11" fmla="*/ 207818 w 862445"/>
              <a:gd name="connsiteY11" fmla="*/ 550718 h 1974272"/>
              <a:gd name="connsiteX12" fmla="*/ 322118 w 862445"/>
              <a:gd name="connsiteY12" fmla="*/ 592282 h 1974272"/>
              <a:gd name="connsiteX13" fmla="*/ 374072 w 862445"/>
              <a:gd name="connsiteY13" fmla="*/ 613063 h 1974272"/>
              <a:gd name="connsiteX14" fmla="*/ 519545 w 862445"/>
              <a:gd name="connsiteY14" fmla="*/ 644236 h 1974272"/>
              <a:gd name="connsiteX15" fmla="*/ 623454 w 862445"/>
              <a:gd name="connsiteY15" fmla="*/ 633845 h 1974272"/>
              <a:gd name="connsiteX16" fmla="*/ 696190 w 862445"/>
              <a:gd name="connsiteY16" fmla="*/ 602672 h 1974272"/>
              <a:gd name="connsiteX17" fmla="*/ 665018 w 862445"/>
              <a:gd name="connsiteY17" fmla="*/ 488372 h 1974272"/>
              <a:gd name="connsiteX18" fmla="*/ 581890 w 862445"/>
              <a:gd name="connsiteY18" fmla="*/ 426027 h 1974272"/>
              <a:gd name="connsiteX19" fmla="*/ 540327 w 862445"/>
              <a:gd name="connsiteY19" fmla="*/ 394854 h 1974272"/>
              <a:gd name="connsiteX20" fmla="*/ 467590 w 862445"/>
              <a:gd name="connsiteY20" fmla="*/ 384463 h 1974272"/>
              <a:gd name="connsiteX21" fmla="*/ 436418 w 862445"/>
              <a:gd name="connsiteY21" fmla="*/ 374072 h 1974272"/>
              <a:gd name="connsiteX22" fmla="*/ 270163 w 862445"/>
              <a:gd name="connsiteY22" fmla="*/ 384463 h 1974272"/>
              <a:gd name="connsiteX23" fmla="*/ 228600 w 862445"/>
              <a:gd name="connsiteY23" fmla="*/ 415636 h 1974272"/>
              <a:gd name="connsiteX24" fmla="*/ 155863 w 862445"/>
              <a:gd name="connsiteY24" fmla="*/ 477982 h 1974272"/>
              <a:gd name="connsiteX25" fmla="*/ 145472 w 862445"/>
              <a:gd name="connsiteY25" fmla="*/ 509154 h 1974272"/>
              <a:gd name="connsiteX26" fmla="*/ 145472 w 862445"/>
              <a:gd name="connsiteY26" fmla="*/ 758536 h 1974272"/>
              <a:gd name="connsiteX27" fmla="*/ 166254 w 862445"/>
              <a:gd name="connsiteY27" fmla="*/ 831272 h 1974272"/>
              <a:gd name="connsiteX28" fmla="*/ 259772 w 862445"/>
              <a:gd name="connsiteY28" fmla="*/ 935182 h 1974272"/>
              <a:gd name="connsiteX29" fmla="*/ 311727 w 862445"/>
              <a:gd name="connsiteY29" fmla="*/ 976745 h 1974272"/>
              <a:gd name="connsiteX30" fmla="*/ 405245 w 862445"/>
              <a:gd name="connsiteY30" fmla="*/ 997527 h 1974272"/>
              <a:gd name="connsiteX31" fmla="*/ 446809 w 862445"/>
              <a:gd name="connsiteY31" fmla="*/ 1018309 h 1974272"/>
              <a:gd name="connsiteX32" fmla="*/ 519545 w 862445"/>
              <a:gd name="connsiteY32" fmla="*/ 1028700 h 1974272"/>
              <a:gd name="connsiteX33" fmla="*/ 623454 w 862445"/>
              <a:gd name="connsiteY33" fmla="*/ 1049482 h 1974272"/>
              <a:gd name="connsiteX34" fmla="*/ 727363 w 862445"/>
              <a:gd name="connsiteY34" fmla="*/ 1007918 h 1974272"/>
              <a:gd name="connsiteX35" fmla="*/ 737754 w 862445"/>
              <a:gd name="connsiteY35" fmla="*/ 976745 h 1974272"/>
              <a:gd name="connsiteX36" fmla="*/ 665018 w 862445"/>
              <a:gd name="connsiteY36" fmla="*/ 883227 h 1974272"/>
              <a:gd name="connsiteX37" fmla="*/ 633845 w 862445"/>
              <a:gd name="connsiteY37" fmla="*/ 852054 h 1974272"/>
              <a:gd name="connsiteX38" fmla="*/ 602672 w 862445"/>
              <a:gd name="connsiteY38" fmla="*/ 841663 h 1974272"/>
              <a:gd name="connsiteX39" fmla="*/ 529936 w 862445"/>
              <a:gd name="connsiteY39" fmla="*/ 831272 h 1974272"/>
              <a:gd name="connsiteX40" fmla="*/ 415636 w 862445"/>
              <a:gd name="connsiteY40" fmla="*/ 789709 h 1974272"/>
              <a:gd name="connsiteX41" fmla="*/ 332509 w 862445"/>
              <a:gd name="connsiteY41" fmla="*/ 800100 h 1974272"/>
              <a:gd name="connsiteX42" fmla="*/ 270163 w 862445"/>
              <a:gd name="connsiteY42" fmla="*/ 841663 h 1974272"/>
              <a:gd name="connsiteX43" fmla="*/ 249381 w 862445"/>
              <a:gd name="connsiteY43" fmla="*/ 872836 h 1974272"/>
              <a:gd name="connsiteX44" fmla="*/ 207818 w 862445"/>
              <a:gd name="connsiteY44" fmla="*/ 893618 h 1974272"/>
              <a:gd name="connsiteX45" fmla="*/ 155863 w 862445"/>
              <a:gd name="connsiteY45" fmla="*/ 935182 h 1974272"/>
              <a:gd name="connsiteX46" fmla="*/ 145472 w 862445"/>
              <a:gd name="connsiteY46" fmla="*/ 1039091 h 1974272"/>
              <a:gd name="connsiteX47" fmla="*/ 145472 w 862445"/>
              <a:gd name="connsiteY47" fmla="*/ 1122218 h 1974272"/>
              <a:gd name="connsiteX48" fmla="*/ 187036 w 862445"/>
              <a:gd name="connsiteY48" fmla="*/ 1226127 h 1974272"/>
              <a:gd name="connsiteX49" fmla="*/ 228600 w 862445"/>
              <a:gd name="connsiteY49" fmla="*/ 1267691 h 1974272"/>
              <a:gd name="connsiteX50" fmla="*/ 270163 w 862445"/>
              <a:gd name="connsiteY50" fmla="*/ 1330036 h 1974272"/>
              <a:gd name="connsiteX51" fmla="*/ 290945 w 862445"/>
              <a:gd name="connsiteY51" fmla="*/ 1361209 h 1974272"/>
              <a:gd name="connsiteX52" fmla="*/ 384463 w 862445"/>
              <a:gd name="connsiteY52" fmla="*/ 1433945 h 1974272"/>
              <a:gd name="connsiteX53" fmla="*/ 415636 w 862445"/>
              <a:gd name="connsiteY53" fmla="*/ 1465118 h 1974272"/>
              <a:gd name="connsiteX54" fmla="*/ 519545 w 862445"/>
              <a:gd name="connsiteY54" fmla="*/ 1485900 h 1974272"/>
              <a:gd name="connsiteX55" fmla="*/ 623454 w 862445"/>
              <a:gd name="connsiteY55" fmla="*/ 1517072 h 1974272"/>
              <a:gd name="connsiteX56" fmla="*/ 831272 w 862445"/>
              <a:gd name="connsiteY56" fmla="*/ 1454727 h 1974272"/>
              <a:gd name="connsiteX57" fmla="*/ 862445 w 862445"/>
              <a:gd name="connsiteY57" fmla="*/ 1423554 h 1974272"/>
              <a:gd name="connsiteX58" fmla="*/ 779318 w 862445"/>
              <a:gd name="connsiteY58" fmla="*/ 1361209 h 1974272"/>
              <a:gd name="connsiteX59" fmla="*/ 737754 w 862445"/>
              <a:gd name="connsiteY59" fmla="*/ 1319645 h 1974272"/>
              <a:gd name="connsiteX60" fmla="*/ 706581 w 862445"/>
              <a:gd name="connsiteY60" fmla="*/ 1309254 h 1974272"/>
              <a:gd name="connsiteX61" fmla="*/ 592281 w 862445"/>
              <a:gd name="connsiteY61" fmla="*/ 1267691 h 1974272"/>
              <a:gd name="connsiteX62" fmla="*/ 498763 w 862445"/>
              <a:gd name="connsiteY62" fmla="*/ 1278082 h 1974272"/>
              <a:gd name="connsiteX63" fmla="*/ 446809 w 862445"/>
              <a:gd name="connsiteY63" fmla="*/ 1298863 h 1974272"/>
              <a:gd name="connsiteX64" fmla="*/ 394854 w 862445"/>
              <a:gd name="connsiteY64" fmla="*/ 1361209 h 1974272"/>
              <a:gd name="connsiteX65" fmla="*/ 353290 w 862445"/>
              <a:gd name="connsiteY65" fmla="*/ 1444336 h 1974272"/>
              <a:gd name="connsiteX66" fmla="*/ 322118 w 862445"/>
              <a:gd name="connsiteY66" fmla="*/ 1475509 h 1974272"/>
              <a:gd name="connsiteX67" fmla="*/ 332509 w 862445"/>
              <a:gd name="connsiteY67" fmla="*/ 1641763 h 1974272"/>
              <a:gd name="connsiteX68" fmla="*/ 363681 w 862445"/>
              <a:gd name="connsiteY68" fmla="*/ 1683327 h 1974272"/>
              <a:gd name="connsiteX69" fmla="*/ 415636 w 862445"/>
              <a:gd name="connsiteY69" fmla="*/ 1735282 h 1974272"/>
              <a:gd name="connsiteX70" fmla="*/ 446809 w 862445"/>
              <a:gd name="connsiteY70" fmla="*/ 1756063 h 1974272"/>
              <a:gd name="connsiteX71" fmla="*/ 488372 w 862445"/>
              <a:gd name="connsiteY71" fmla="*/ 1808018 h 1974272"/>
              <a:gd name="connsiteX72" fmla="*/ 519545 w 862445"/>
              <a:gd name="connsiteY72" fmla="*/ 1828800 h 1974272"/>
              <a:gd name="connsiteX73" fmla="*/ 561109 w 862445"/>
              <a:gd name="connsiteY73" fmla="*/ 1859972 h 1974272"/>
              <a:gd name="connsiteX74" fmla="*/ 602672 w 862445"/>
              <a:gd name="connsiteY74" fmla="*/ 1901536 h 1974272"/>
              <a:gd name="connsiteX75" fmla="*/ 665018 w 862445"/>
              <a:gd name="connsiteY75" fmla="*/ 1943100 h 1974272"/>
              <a:gd name="connsiteX76" fmla="*/ 716972 w 862445"/>
              <a:gd name="connsiteY76" fmla="*/ 1974272 h 1974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862445" h="1974272">
                <a:moveTo>
                  <a:pt x="446809" y="31172"/>
                </a:moveTo>
                <a:cubicBezTo>
                  <a:pt x="422363" y="23024"/>
                  <a:pt x="361880" y="0"/>
                  <a:pt x="332509" y="0"/>
                </a:cubicBezTo>
                <a:cubicBezTo>
                  <a:pt x="297700" y="0"/>
                  <a:pt x="263236" y="6927"/>
                  <a:pt x="228600" y="10391"/>
                </a:cubicBezTo>
                <a:cubicBezTo>
                  <a:pt x="211282" y="24245"/>
                  <a:pt x="194581" y="38910"/>
                  <a:pt x="176645" y="51954"/>
                </a:cubicBezTo>
                <a:cubicBezTo>
                  <a:pt x="137301" y="80568"/>
                  <a:pt x="108341" y="94173"/>
                  <a:pt x="72736" y="124691"/>
                </a:cubicBezTo>
                <a:cubicBezTo>
                  <a:pt x="61579" y="134254"/>
                  <a:pt x="51954" y="145472"/>
                  <a:pt x="41563" y="155863"/>
                </a:cubicBezTo>
                <a:cubicBezTo>
                  <a:pt x="34636" y="169718"/>
                  <a:pt x="28466" y="183978"/>
                  <a:pt x="20781" y="197427"/>
                </a:cubicBezTo>
                <a:cubicBezTo>
                  <a:pt x="14585" y="208270"/>
                  <a:pt x="0" y="216112"/>
                  <a:pt x="0" y="228600"/>
                </a:cubicBezTo>
                <a:cubicBezTo>
                  <a:pt x="0" y="284449"/>
                  <a:pt x="12071" y="339688"/>
                  <a:pt x="20781" y="394854"/>
                </a:cubicBezTo>
                <a:cubicBezTo>
                  <a:pt x="22489" y="405673"/>
                  <a:pt x="23427" y="418282"/>
                  <a:pt x="31172" y="426027"/>
                </a:cubicBezTo>
                <a:cubicBezTo>
                  <a:pt x="38057" y="432912"/>
                  <a:pt x="128237" y="508212"/>
                  <a:pt x="166254" y="529936"/>
                </a:cubicBezTo>
                <a:cubicBezTo>
                  <a:pt x="179703" y="537621"/>
                  <a:pt x="193963" y="543791"/>
                  <a:pt x="207818" y="550718"/>
                </a:cubicBezTo>
                <a:cubicBezTo>
                  <a:pt x="265805" y="608707"/>
                  <a:pt x="210975" y="566634"/>
                  <a:pt x="322118" y="592282"/>
                </a:cubicBezTo>
                <a:cubicBezTo>
                  <a:pt x="340292" y="596476"/>
                  <a:pt x="356377" y="607165"/>
                  <a:pt x="374072" y="613063"/>
                </a:cubicBezTo>
                <a:cubicBezTo>
                  <a:pt x="402510" y="622542"/>
                  <a:pt x="518855" y="644098"/>
                  <a:pt x="519545" y="644236"/>
                </a:cubicBezTo>
                <a:cubicBezTo>
                  <a:pt x="554181" y="640772"/>
                  <a:pt x="589050" y="639138"/>
                  <a:pt x="623454" y="633845"/>
                </a:cubicBezTo>
                <a:cubicBezTo>
                  <a:pt x="645539" y="630447"/>
                  <a:pt x="678463" y="611536"/>
                  <a:pt x="696190" y="602672"/>
                </a:cubicBezTo>
                <a:cubicBezTo>
                  <a:pt x="689342" y="561583"/>
                  <a:pt x="687774" y="524781"/>
                  <a:pt x="665018" y="488372"/>
                </a:cubicBezTo>
                <a:cubicBezTo>
                  <a:pt x="645430" y="457032"/>
                  <a:pt x="610895" y="445364"/>
                  <a:pt x="581890" y="426027"/>
                </a:cubicBezTo>
                <a:cubicBezTo>
                  <a:pt x="567481" y="416421"/>
                  <a:pt x="556602" y="400772"/>
                  <a:pt x="540327" y="394854"/>
                </a:cubicBezTo>
                <a:cubicBezTo>
                  <a:pt x="517310" y="386484"/>
                  <a:pt x="491836" y="387927"/>
                  <a:pt x="467590" y="384463"/>
                </a:cubicBezTo>
                <a:cubicBezTo>
                  <a:pt x="457199" y="380999"/>
                  <a:pt x="447371" y="374072"/>
                  <a:pt x="436418" y="374072"/>
                </a:cubicBezTo>
                <a:cubicBezTo>
                  <a:pt x="380892" y="374072"/>
                  <a:pt x="324611" y="373573"/>
                  <a:pt x="270163" y="384463"/>
                </a:cubicBezTo>
                <a:cubicBezTo>
                  <a:pt x="253181" y="387859"/>
                  <a:pt x="242692" y="405570"/>
                  <a:pt x="228600" y="415636"/>
                </a:cubicBezTo>
                <a:cubicBezTo>
                  <a:pt x="173210" y="455201"/>
                  <a:pt x="218675" y="415170"/>
                  <a:pt x="155863" y="477982"/>
                </a:cubicBezTo>
                <a:cubicBezTo>
                  <a:pt x="152399" y="488373"/>
                  <a:pt x="148128" y="498528"/>
                  <a:pt x="145472" y="509154"/>
                </a:cubicBezTo>
                <a:cubicBezTo>
                  <a:pt x="122121" y="602559"/>
                  <a:pt x="134289" y="629929"/>
                  <a:pt x="145472" y="758536"/>
                </a:cubicBezTo>
                <a:cubicBezTo>
                  <a:pt x="145887" y="763303"/>
                  <a:pt x="161036" y="822923"/>
                  <a:pt x="166254" y="831272"/>
                </a:cubicBezTo>
                <a:cubicBezTo>
                  <a:pt x="185935" y="862761"/>
                  <a:pt x="233197" y="911264"/>
                  <a:pt x="259772" y="935182"/>
                </a:cubicBezTo>
                <a:cubicBezTo>
                  <a:pt x="276257" y="950018"/>
                  <a:pt x="291342" y="968009"/>
                  <a:pt x="311727" y="976745"/>
                </a:cubicBezTo>
                <a:cubicBezTo>
                  <a:pt x="341078" y="989324"/>
                  <a:pt x="374072" y="990600"/>
                  <a:pt x="405245" y="997527"/>
                </a:cubicBezTo>
                <a:cubicBezTo>
                  <a:pt x="419100" y="1004454"/>
                  <a:pt x="431865" y="1014233"/>
                  <a:pt x="446809" y="1018309"/>
                </a:cubicBezTo>
                <a:cubicBezTo>
                  <a:pt x="470437" y="1024753"/>
                  <a:pt x="495426" y="1024444"/>
                  <a:pt x="519545" y="1028700"/>
                </a:cubicBezTo>
                <a:cubicBezTo>
                  <a:pt x="554330" y="1034839"/>
                  <a:pt x="588818" y="1042555"/>
                  <a:pt x="623454" y="1049482"/>
                </a:cubicBezTo>
                <a:cubicBezTo>
                  <a:pt x="671933" y="1041402"/>
                  <a:pt x="694385" y="1047492"/>
                  <a:pt x="727363" y="1007918"/>
                </a:cubicBezTo>
                <a:cubicBezTo>
                  <a:pt x="734375" y="999504"/>
                  <a:pt x="734290" y="987136"/>
                  <a:pt x="737754" y="976745"/>
                </a:cubicBezTo>
                <a:cubicBezTo>
                  <a:pt x="713509" y="945572"/>
                  <a:pt x="692943" y="911152"/>
                  <a:pt x="665018" y="883227"/>
                </a:cubicBezTo>
                <a:cubicBezTo>
                  <a:pt x="654627" y="872836"/>
                  <a:pt x="646072" y="860205"/>
                  <a:pt x="633845" y="852054"/>
                </a:cubicBezTo>
                <a:cubicBezTo>
                  <a:pt x="624731" y="845978"/>
                  <a:pt x="613412" y="843811"/>
                  <a:pt x="602672" y="841663"/>
                </a:cubicBezTo>
                <a:cubicBezTo>
                  <a:pt x="578656" y="836860"/>
                  <a:pt x="554181" y="834736"/>
                  <a:pt x="529936" y="831272"/>
                </a:cubicBezTo>
                <a:cubicBezTo>
                  <a:pt x="511970" y="824086"/>
                  <a:pt x="431871" y="790869"/>
                  <a:pt x="415636" y="789709"/>
                </a:cubicBezTo>
                <a:cubicBezTo>
                  <a:pt x="387782" y="787719"/>
                  <a:pt x="360218" y="796636"/>
                  <a:pt x="332509" y="800100"/>
                </a:cubicBezTo>
                <a:cubicBezTo>
                  <a:pt x="311727" y="813954"/>
                  <a:pt x="288960" y="825216"/>
                  <a:pt x="270163" y="841663"/>
                </a:cubicBezTo>
                <a:cubicBezTo>
                  <a:pt x="260764" y="849887"/>
                  <a:pt x="258975" y="864841"/>
                  <a:pt x="249381" y="872836"/>
                </a:cubicBezTo>
                <a:cubicBezTo>
                  <a:pt x="237482" y="882752"/>
                  <a:pt x="220706" y="885026"/>
                  <a:pt x="207818" y="893618"/>
                </a:cubicBezTo>
                <a:cubicBezTo>
                  <a:pt x="189365" y="905920"/>
                  <a:pt x="173181" y="921327"/>
                  <a:pt x="155863" y="935182"/>
                </a:cubicBezTo>
                <a:cubicBezTo>
                  <a:pt x="152399" y="969818"/>
                  <a:pt x="145472" y="1004282"/>
                  <a:pt x="145472" y="1039091"/>
                </a:cubicBezTo>
                <a:cubicBezTo>
                  <a:pt x="145472" y="1139403"/>
                  <a:pt x="169224" y="1050961"/>
                  <a:pt x="145472" y="1122218"/>
                </a:cubicBezTo>
                <a:cubicBezTo>
                  <a:pt x="156213" y="1175922"/>
                  <a:pt x="150906" y="1179674"/>
                  <a:pt x="187036" y="1226127"/>
                </a:cubicBezTo>
                <a:cubicBezTo>
                  <a:pt x="199065" y="1241593"/>
                  <a:pt x="216360" y="1252391"/>
                  <a:pt x="228600" y="1267691"/>
                </a:cubicBezTo>
                <a:cubicBezTo>
                  <a:pt x="244203" y="1287194"/>
                  <a:pt x="256309" y="1309254"/>
                  <a:pt x="270163" y="1330036"/>
                </a:cubicBezTo>
                <a:cubicBezTo>
                  <a:pt x="277090" y="1340427"/>
                  <a:pt x="281087" y="1353542"/>
                  <a:pt x="290945" y="1361209"/>
                </a:cubicBezTo>
                <a:cubicBezTo>
                  <a:pt x="322118" y="1385454"/>
                  <a:pt x="356538" y="1406020"/>
                  <a:pt x="384463" y="1433945"/>
                </a:cubicBezTo>
                <a:cubicBezTo>
                  <a:pt x="394854" y="1444336"/>
                  <a:pt x="401920" y="1459843"/>
                  <a:pt x="415636" y="1465118"/>
                </a:cubicBezTo>
                <a:cubicBezTo>
                  <a:pt x="448604" y="1477798"/>
                  <a:pt x="486749" y="1472782"/>
                  <a:pt x="519545" y="1485900"/>
                </a:cubicBezTo>
                <a:cubicBezTo>
                  <a:pt x="587898" y="1513241"/>
                  <a:pt x="553210" y="1503024"/>
                  <a:pt x="623454" y="1517072"/>
                </a:cubicBezTo>
                <a:cubicBezTo>
                  <a:pt x="904860" y="1470172"/>
                  <a:pt x="759218" y="1541192"/>
                  <a:pt x="831272" y="1454727"/>
                </a:cubicBezTo>
                <a:cubicBezTo>
                  <a:pt x="840680" y="1443438"/>
                  <a:pt x="852054" y="1433945"/>
                  <a:pt x="862445" y="1423554"/>
                </a:cubicBezTo>
                <a:cubicBezTo>
                  <a:pt x="779408" y="1340520"/>
                  <a:pt x="895525" y="1451593"/>
                  <a:pt x="779318" y="1361209"/>
                </a:cubicBezTo>
                <a:cubicBezTo>
                  <a:pt x="763852" y="1349180"/>
                  <a:pt x="753698" y="1331033"/>
                  <a:pt x="737754" y="1319645"/>
                </a:cubicBezTo>
                <a:cubicBezTo>
                  <a:pt x="728841" y="1313279"/>
                  <a:pt x="716837" y="1313100"/>
                  <a:pt x="706581" y="1309254"/>
                </a:cubicBezTo>
                <a:cubicBezTo>
                  <a:pt x="590928" y="1265884"/>
                  <a:pt x="723246" y="1311344"/>
                  <a:pt x="592281" y="1267691"/>
                </a:cubicBezTo>
                <a:cubicBezTo>
                  <a:pt x="561108" y="1271155"/>
                  <a:pt x="529431" y="1271510"/>
                  <a:pt x="498763" y="1278082"/>
                </a:cubicBezTo>
                <a:cubicBezTo>
                  <a:pt x="480525" y="1281990"/>
                  <a:pt x="462626" y="1288978"/>
                  <a:pt x="446809" y="1298863"/>
                </a:cubicBezTo>
                <a:cubicBezTo>
                  <a:pt x="428612" y="1310236"/>
                  <a:pt x="405255" y="1342140"/>
                  <a:pt x="394854" y="1361209"/>
                </a:cubicBezTo>
                <a:cubicBezTo>
                  <a:pt x="380019" y="1388406"/>
                  <a:pt x="375196" y="1422430"/>
                  <a:pt x="353290" y="1444336"/>
                </a:cubicBezTo>
                <a:lnTo>
                  <a:pt x="322118" y="1475509"/>
                </a:lnTo>
                <a:cubicBezTo>
                  <a:pt x="325582" y="1530927"/>
                  <a:pt x="321620" y="1587315"/>
                  <a:pt x="332509" y="1641763"/>
                </a:cubicBezTo>
                <a:cubicBezTo>
                  <a:pt x="335905" y="1658745"/>
                  <a:pt x="352176" y="1670383"/>
                  <a:pt x="363681" y="1683327"/>
                </a:cubicBezTo>
                <a:cubicBezTo>
                  <a:pt x="379952" y="1701633"/>
                  <a:pt x="397204" y="1719154"/>
                  <a:pt x="415636" y="1735282"/>
                </a:cubicBezTo>
                <a:cubicBezTo>
                  <a:pt x="425034" y="1743506"/>
                  <a:pt x="437978" y="1747232"/>
                  <a:pt x="446809" y="1756063"/>
                </a:cubicBezTo>
                <a:cubicBezTo>
                  <a:pt x="462491" y="1771745"/>
                  <a:pt x="472690" y="1792336"/>
                  <a:pt x="488372" y="1808018"/>
                </a:cubicBezTo>
                <a:cubicBezTo>
                  <a:pt x="497203" y="1816849"/>
                  <a:pt x="509383" y="1821541"/>
                  <a:pt x="519545" y="1828800"/>
                </a:cubicBezTo>
                <a:cubicBezTo>
                  <a:pt x="533637" y="1838866"/>
                  <a:pt x="548076" y="1848568"/>
                  <a:pt x="561109" y="1859972"/>
                </a:cubicBezTo>
                <a:cubicBezTo>
                  <a:pt x="575854" y="1872874"/>
                  <a:pt x="587372" y="1889296"/>
                  <a:pt x="602672" y="1901536"/>
                </a:cubicBezTo>
                <a:cubicBezTo>
                  <a:pt x="622176" y="1917139"/>
                  <a:pt x="644236" y="1929245"/>
                  <a:pt x="665018" y="1943100"/>
                </a:cubicBezTo>
                <a:cubicBezTo>
                  <a:pt x="702637" y="1968180"/>
                  <a:pt x="685018" y="1958297"/>
                  <a:pt x="716972" y="1974272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9" name="Полілінія: фігура 38"/>
          <p:cNvSpPr/>
          <p:nvPr/>
        </p:nvSpPr>
        <p:spPr>
          <a:xfrm flipH="1">
            <a:off x="3595843" y="3768736"/>
            <a:ext cx="820003" cy="1974272"/>
          </a:xfrm>
          <a:custGeom>
            <a:avLst/>
            <a:gdLst>
              <a:gd name="connsiteX0" fmla="*/ 446809 w 862445"/>
              <a:gd name="connsiteY0" fmla="*/ 31172 h 1974272"/>
              <a:gd name="connsiteX1" fmla="*/ 332509 w 862445"/>
              <a:gd name="connsiteY1" fmla="*/ 0 h 1974272"/>
              <a:gd name="connsiteX2" fmla="*/ 228600 w 862445"/>
              <a:gd name="connsiteY2" fmla="*/ 10391 h 1974272"/>
              <a:gd name="connsiteX3" fmla="*/ 176645 w 862445"/>
              <a:gd name="connsiteY3" fmla="*/ 51954 h 1974272"/>
              <a:gd name="connsiteX4" fmla="*/ 72736 w 862445"/>
              <a:gd name="connsiteY4" fmla="*/ 124691 h 1974272"/>
              <a:gd name="connsiteX5" fmla="*/ 41563 w 862445"/>
              <a:gd name="connsiteY5" fmla="*/ 155863 h 1974272"/>
              <a:gd name="connsiteX6" fmla="*/ 20781 w 862445"/>
              <a:gd name="connsiteY6" fmla="*/ 197427 h 1974272"/>
              <a:gd name="connsiteX7" fmla="*/ 0 w 862445"/>
              <a:gd name="connsiteY7" fmla="*/ 228600 h 1974272"/>
              <a:gd name="connsiteX8" fmla="*/ 20781 w 862445"/>
              <a:gd name="connsiteY8" fmla="*/ 394854 h 1974272"/>
              <a:gd name="connsiteX9" fmla="*/ 31172 w 862445"/>
              <a:gd name="connsiteY9" fmla="*/ 426027 h 1974272"/>
              <a:gd name="connsiteX10" fmla="*/ 166254 w 862445"/>
              <a:gd name="connsiteY10" fmla="*/ 529936 h 1974272"/>
              <a:gd name="connsiteX11" fmla="*/ 207818 w 862445"/>
              <a:gd name="connsiteY11" fmla="*/ 550718 h 1974272"/>
              <a:gd name="connsiteX12" fmla="*/ 322118 w 862445"/>
              <a:gd name="connsiteY12" fmla="*/ 592282 h 1974272"/>
              <a:gd name="connsiteX13" fmla="*/ 374072 w 862445"/>
              <a:gd name="connsiteY13" fmla="*/ 613063 h 1974272"/>
              <a:gd name="connsiteX14" fmla="*/ 519545 w 862445"/>
              <a:gd name="connsiteY14" fmla="*/ 644236 h 1974272"/>
              <a:gd name="connsiteX15" fmla="*/ 623454 w 862445"/>
              <a:gd name="connsiteY15" fmla="*/ 633845 h 1974272"/>
              <a:gd name="connsiteX16" fmla="*/ 696190 w 862445"/>
              <a:gd name="connsiteY16" fmla="*/ 602672 h 1974272"/>
              <a:gd name="connsiteX17" fmla="*/ 665018 w 862445"/>
              <a:gd name="connsiteY17" fmla="*/ 488372 h 1974272"/>
              <a:gd name="connsiteX18" fmla="*/ 581890 w 862445"/>
              <a:gd name="connsiteY18" fmla="*/ 426027 h 1974272"/>
              <a:gd name="connsiteX19" fmla="*/ 540327 w 862445"/>
              <a:gd name="connsiteY19" fmla="*/ 394854 h 1974272"/>
              <a:gd name="connsiteX20" fmla="*/ 467590 w 862445"/>
              <a:gd name="connsiteY20" fmla="*/ 384463 h 1974272"/>
              <a:gd name="connsiteX21" fmla="*/ 436418 w 862445"/>
              <a:gd name="connsiteY21" fmla="*/ 374072 h 1974272"/>
              <a:gd name="connsiteX22" fmla="*/ 270163 w 862445"/>
              <a:gd name="connsiteY22" fmla="*/ 384463 h 1974272"/>
              <a:gd name="connsiteX23" fmla="*/ 228600 w 862445"/>
              <a:gd name="connsiteY23" fmla="*/ 415636 h 1974272"/>
              <a:gd name="connsiteX24" fmla="*/ 155863 w 862445"/>
              <a:gd name="connsiteY24" fmla="*/ 477982 h 1974272"/>
              <a:gd name="connsiteX25" fmla="*/ 145472 w 862445"/>
              <a:gd name="connsiteY25" fmla="*/ 509154 h 1974272"/>
              <a:gd name="connsiteX26" fmla="*/ 145472 w 862445"/>
              <a:gd name="connsiteY26" fmla="*/ 758536 h 1974272"/>
              <a:gd name="connsiteX27" fmla="*/ 166254 w 862445"/>
              <a:gd name="connsiteY27" fmla="*/ 831272 h 1974272"/>
              <a:gd name="connsiteX28" fmla="*/ 259772 w 862445"/>
              <a:gd name="connsiteY28" fmla="*/ 935182 h 1974272"/>
              <a:gd name="connsiteX29" fmla="*/ 311727 w 862445"/>
              <a:gd name="connsiteY29" fmla="*/ 976745 h 1974272"/>
              <a:gd name="connsiteX30" fmla="*/ 405245 w 862445"/>
              <a:gd name="connsiteY30" fmla="*/ 997527 h 1974272"/>
              <a:gd name="connsiteX31" fmla="*/ 446809 w 862445"/>
              <a:gd name="connsiteY31" fmla="*/ 1018309 h 1974272"/>
              <a:gd name="connsiteX32" fmla="*/ 519545 w 862445"/>
              <a:gd name="connsiteY32" fmla="*/ 1028700 h 1974272"/>
              <a:gd name="connsiteX33" fmla="*/ 623454 w 862445"/>
              <a:gd name="connsiteY33" fmla="*/ 1049482 h 1974272"/>
              <a:gd name="connsiteX34" fmla="*/ 727363 w 862445"/>
              <a:gd name="connsiteY34" fmla="*/ 1007918 h 1974272"/>
              <a:gd name="connsiteX35" fmla="*/ 737754 w 862445"/>
              <a:gd name="connsiteY35" fmla="*/ 976745 h 1974272"/>
              <a:gd name="connsiteX36" fmla="*/ 665018 w 862445"/>
              <a:gd name="connsiteY36" fmla="*/ 883227 h 1974272"/>
              <a:gd name="connsiteX37" fmla="*/ 633845 w 862445"/>
              <a:gd name="connsiteY37" fmla="*/ 852054 h 1974272"/>
              <a:gd name="connsiteX38" fmla="*/ 602672 w 862445"/>
              <a:gd name="connsiteY38" fmla="*/ 841663 h 1974272"/>
              <a:gd name="connsiteX39" fmla="*/ 529936 w 862445"/>
              <a:gd name="connsiteY39" fmla="*/ 831272 h 1974272"/>
              <a:gd name="connsiteX40" fmla="*/ 415636 w 862445"/>
              <a:gd name="connsiteY40" fmla="*/ 789709 h 1974272"/>
              <a:gd name="connsiteX41" fmla="*/ 332509 w 862445"/>
              <a:gd name="connsiteY41" fmla="*/ 800100 h 1974272"/>
              <a:gd name="connsiteX42" fmla="*/ 270163 w 862445"/>
              <a:gd name="connsiteY42" fmla="*/ 841663 h 1974272"/>
              <a:gd name="connsiteX43" fmla="*/ 249381 w 862445"/>
              <a:gd name="connsiteY43" fmla="*/ 872836 h 1974272"/>
              <a:gd name="connsiteX44" fmla="*/ 207818 w 862445"/>
              <a:gd name="connsiteY44" fmla="*/ 893618 h 1974272"/>
              <a:gd name="connsiteX45" fmla="*/ 155863 w 862445"/>
              <a:gd name="connsiteY45" fmla="*/ 935182 h 1974272"/>
              <a:gd name="connsiteX46" fmla="*/ 145472 w 862445"/>
              <a:gd name="connsiteY46" fmla="*/ 1039091 h 1974272"/>
              <a:gd name="connsiteX47" fmla="*/ 145472 w 862445"/>
              <a:gd name="connsiteY47" fmla="*/ 1122218 h 1974272"/>
              <a:gd name="connsiteX48" fmla="*/ 187036 w 862445"/>
              <a:gd name="connsiteY48" fmla="*/ 1226127 h 1974272"/>
              <a:gd name="connsiteX49" fmla="*/ 228600 w 862445"/>
              <a:gd name="connsiteY49" fmla="*/ 1267691 h 1974272"/>
              <a:gd name="connsiteX50" fmla="*/ 270163 w 862445"/>
              <a:gd name="connsiteY50" fmla="*/ 1330036 h 1974272"/>
              <a:gd name="connsiteX51" fmla="*/ 290945 w 862445"/>
              <a:gd name="connsiteY51" fmla="*/ 1361209 h 1974272"/>
              <a:gd name="connsiteX52" fmla="*/ 384463 w 862445"/>
              <a:gd name="connsiteY52" fmla="*/ 1433945 h 1974272"/>
              <a:gd name="connsiteX53" fmla="*/ 415636 w 862445"/>
              <a:gd name="connsiteY53" fmla="*/ 1465118 h 1974272"/>
              <a:gd name="connsiteX54" fmla="*/ 519545 w 862445"/>
              <a:gd name="connsiteY54" fmla="*/ 1485900 h 1974272"/>
              <a:gd name="connsiteX55" fmla="*/ 623454 w 862445"/>
              <a:gd name="connsiteY55" fmla="*/ 1517072 h 1974272"/>
              <a:gd name="connsiteX56" fmla="*/ 831272 w 862445"/>
              <a:gd name="connsiteY56" fmla="*/ 1454727 h 1974272"/>
              <a:gd name="connsiteX57" fmla="*/ 862445 w 862445"/>
              <a:gd name="connsiteY57" fmla="*/ 1423554 h 1974272"/>
              <a:gd name="connsiteX58" fmla="*/ 779318 w 862445"/>
              <a:gd name="connsiteY58" fmla="*/ 1361209 h 1974272"/>
              <a:gd name="connsiteX59" fmla="*/ 737754 w 862445"/>
              <a:gd name="connsiteY59" fmla="*/ 1319645 h 1974272"/>
              <a:gd name="connsiteX60" fmla="*/ 706581 w 862445"/>
              <a:gd name="connsiteY60" fmla="*/ 1309254 h 1974272"/>
              <a:gd name="connsiteX61" fmla="*/ 592281 w 862445"/>
              <a:gd name="connsiteY61" fmla="*/ 1267691 h 1974272"/>
              <a:gd name="connsiteX62" fmla="*/ 498763 w 862445"/>
              <a:gd name="connsiteY62" fmla="*/ 1278082 h 1974272"/>
              <a:gd name="connsiteX63" fmla="*/ 446809 w 862445"/>
              <a:gd name="connsiteY63" fmla="*/ 1298863 h 1974272"/>
              <a:gd name="connsiteX64" fmla="*/ 394854 w 862445"/>
              <a:gd name="connsiteY64" fmla="*/ 1361209 h 1974272"/>
              <a:gd name="connsiteX65" fmla="*/ 353290 w 862445"/>
              <a:gd name="connsiteY65" fmla="*/ 1444336 h 1974272"/>
              <a:gd name="connsiteX66" fmla="*/ 322118 w 862445"/>
              <a:gd name="connsiteY66" fmla="*/ 1475509 h 1974272"/>
              <a:gd name="connsiteX67" fmla="*/ 332509 w 862445"/>
              <a:gd name="connsiteY67" fmla="*/ 1641763 h 1974272"/>
              <a:gd name="connsiteX68" fmla="*/ 363681 w 862445"/>
              <a:gd name="connsiteY68" fmla="*/ 1683327 h 1974272"/>
              <a:gd name="connsiteX69" fmla="*/ 415636 w 862445"/>
              <a:gd name="connsiteY69" fmla="*/ 1735282 h 1974272"/>
              <a:gd name="connsiteX70" fmla="*/ 446809 w 862445"/>
              <a:gd name="connsiteY70" fmla="*/ 1756063 h 1974272"/>
              <a:gd name="connsiteX71" fmla="*/ 488372 w 862445"/>
              <a:gd name="connsiteY71" fmla="*/ 1808018 h 1974272"/>
              <a:gd name="connsiteX72" fmla="*/ 519545 w 862445"/>
              <a:gd name="connsiteY72" fmla="*/ 1828800 h 1974272"/>
              <a:gd name="connsiteX73" fmla="*/ 561109 w 862445"/>
              <a:gd name="connsiteY73" fmla="*/ 1859972 h 1974272"/>
              <a:gd name="connsiteX74" fmla="*/ 602672 w 862445"/>
              <a:gd name="connsiteY74" fmla="*/ 1901536 h 1974272"/>
              <a:gd name="connsiteX75" fmla="*/ 665018 w 862445"/>
              <a:gd name="connsiteY75" fmla="*/ 1943100 h 1974272"/>
              <a:gd name="connsiteX76" fmla="*/ 716972 w 862445"/>
              <a:gd name="connsiteY76" fmla="*/ 1974272 h 1974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862445" h="1974272">
                <a:moveTo>
                  <a:pt x="446809" y="31172"/>
                </a:moveTo>
                <a:cubicBezTo>
                  <a:pt x="422363" y="23024"/>
                  <a:pt x="361880" y="0"/>
                  <a:pt x="332509" y="0"/>
                </a:cubicBezTo>
                <a:cubicBezTo>
                  <a:pt x="297700" y="0"/>
                  <a:pt x="263236" y="6927"/>
                  <a:pt x="228600" y="10391"/>
                </a:cubicBezTo>
                <a:cubicBezTo>
                  <a:pt x="211282" y="24245"/>
                  <a:pt x="194581" y="38910"/>
                  <a:pt x="176645" y="51954"/>
                </a:cubicBezTo>
                <a:cubicBezTo>
                  <a:pt x="137301" y="80568"/>
                  <a:pt x="108341" y="94173"/>
                  <a:pt x="72736" y="124691"/>
                </a:cubicBezTo>
                <a:cubicBezTo>
                  <a:pt x="61579" y="134254"/>
                  <a:pt x="51954" y="145472"/>
                  <a:pt x="41563" y="155863"/>
                </a:cubicBezTo>
                <a:cubicBezTo>
                  <a:pt x="34636" y="169718"/>
                  <a:pt x="28466" y="183978"/>
                  <a:pt x="20781" y="197427"/>
                </a:cubicBezTo>
                <a:cubicBezTo>
                  <a:pt x="14585" y="208270"/>
                  <a:pt x="0" y="216112"/>
                  <a:pt x="0" y="228600"/>
                </a:cubicBezTo>
                <a:cubicBezTo>
                  <a:pt x="0" y="284449"/>
                  <a:pt x="12071" y="339688"/>
                  <a:pt x="20781" y="394854"/>
                </a:cubicBezTo>
                <a:cubicBezTo>
                  <a:pt x="22489" y="405673"/>
                  <a:pt x="23427" y="418282"/>
                  <a:pt x="31172" y="426027"/>
                </a:cubicBezTo>
                <a:cubicBezTo>
                  <a:pt x="38057" y="432912"/>
                  <a:pt x="128237" y="508212"/>
                  <a:pt x="166254" y="529936"/>
                </a:cubicBezTo>
                <a:cubicBezTo>
                  <a:pt x="179703" y="537621"/>
                  <a:pt x="193963" y="543791"/>
                  <a:pt x="207818" y="550718"/>
                </a:cubicBezTo>
                <a:cubicBezTo>
                  <a:pt x="265805" y="608707"/>
                  <a:pt x="210975" y="566634"/>
                  <a:pt x="322118" y="592282"/>
                </a:cubicBezTo>
                <a:cubicBezTo>
                  <a:pt x="340292" y="596476"/>
                  <a:pt x="356377" y="607165"/>
                  <a:pt x="374072" y="613063"/>
                </a:cubicBezTo>
                <a:cubicBezTo>
                  <a:pt x="402510" y="622542"/>
                  <a:pt x="518855" y="644098"/>
                  <a:pt x="519545" y="644236"/>
                </a:cubicBezTo>
                <a:cubicBezTo>
                  <a:pt x="554181" y="640772"/>
                  <a:pt x="589050" y="639138"/>
                  <a:pt x="623454" y="633845"/>
                </a:cubicBezTo>
                <a:cubicBezTo>
                  <a:pt x="645539" y="630447"/>
                  <a:pt x="678463" y="611536"/>
                  <a:pt x="696190" y="602672"/>
                </a:cubicBezTo>
                <a:cubicBezTo>
                  <a:pt x="689342" y="561583"/>
                  <a:pt x="687774" y="524781"/>
                  <a:pt x="665018" y="488372"/>
                </a:cubicBezTo>
                <a:cubicBezTo>
                  <a:pt x="645430" y="457032"/>
                  <a:pt x="610895" y="445364"/>
                  <a:pt x="581890" y="426027"/>
                </a:cubicBezTo>
                <a:cubicBezTo>
                  <a:pt x="567481" y="416421"/>
                  <a:pt x="556602" y="400772"/>
                  <a:pt x="540327" y="394854"/>
                </a:cubicBezTo>
                <a:cubicBezTo>
                  <a:pt x="517310" y="386484"/>
                  <a:pt x="491836" y="387927"/>
                  <a:pt x="467590" y="384463"/>
                </a:cubicBezTo>
                <a:cubicBezTo>
                  <a:pt x="457199" y="380999"/>
                  <a:pt x="447371" y="374072"/>
                  <a:pt x="436418" y="374072"/>
                </a:cubicBezTo>
                <a:cubicBezTo>
                  <a:pt x="380892" y="374072"/>
                  <a:pt x="324611" y="373573"/>
                  <a:pt x="270163" y="384463"/>
                </a:cubicBezTo>
                <a:cubicBezTo>
                  <a:pt x="253181" y="387859"/>
                  <a:pt x="242692" y="405570"/>
                  <a:pt x="228600" y="415636"/>
                </a:cubicBezTo>
                <a:cubicBezTo>
                  <a:pt x="173210" y="455201"/>
                  <a:pt x="218675" y="415170"/>
                  <a:pt x="155863" y="477982"/>
                </a:cubicBezTo>
                <a:cubicBezTo>
                  <a:pt x="152399" y="488373"/>
                  <a:pt x="148128" y="498528"/>
                  <a:pt x="145472" y="509154"/>
                </a:cubicBezTo>
                <a:cubicBezTo>
                  <a:pt x="122121" y="602559"/>
                  <a:pt x="134289" y="629929"/>
                  <a:pt x="145472" y="758536"/>
                </a:cubicBezTo>
                <a:cubicBezTo>
                  <a:pt x="145887" y="763303"/>
                  <a:pt x="161036" y="822923"/>
                  <a:pt x="166254" y="831272"/>
                </a:cubicBezTo>
                <a:cubicBezTo>
                  <a:pt x="185935" y="862761"/>
                  <a:pt x="233197" y="911264"/>
                  <a:pt x="259772" y="935182"/>
                </a:cubicBezTo>
                <a:cubicBezTo>
                  <a:pt x="276257" y="950018"/>
                  <a:pt x="291342" y="968009"/>
                  <a:pt x="311727" y="976745"/>
                </a:cubicBezTo>
                <a:cubicBezTo>
                  <a:pt x="341078" y="989324"/>
                  <a:pt x="374072" y="990600"/>
                  <a:pt x="405245" y="997527"/>
                </a:cubicBezTo>
                <a:cubicBezTo>
                  <a:pt x="419100" y="1004454"/>
                  <a:pt x="431865" y="1014233"/>
                  <a:pt x="446809" y="1018309"/>
                </a:cubicBezTo>
                <a:cubicBezTo>
                  <a:pt x="470437" y="1024753"/>
                  <a:pt x="495426" y="1024444"/>
                  <a:pt x="519545" y="1028700"/>
                </a:cubicBezTo>
                <a:cubicBezTo>
                  <a:pt x="554330" y="1034839"/>
                  <a:pt x="588818" y="1042555"/>
                  <a:pt x="623454" y="1049482"/>
                </a:cubicBezTo>
                <a:cubicBezTo>
                  <a:pt x="671933" y="1041402"/>
                  <a:pt x="694385" y="1047492"/>
                  <a:pt x="727363" y="1007918"/>
                </a:cubicBezTo>
                <a:cubicBezTo>
                  <a:pt x="734375" y="999504"/>
                  <a:pt x="734290" y="987136"/>
                  <a:pt x="737754" y="976745"/>
                </a:cubicBezTo>
                <a:cubicBezTo>
                  <a:pt x="713509" y="945572"/>
                  <a:pt x="692943" y="911152"/>
                  <a:pt x="665018" y="883227"/>
                </a:cubicBezTo>
                <a:cubicBezTo>
                  <a:pt x="654627" y="872836"/>
                  <a:pt x="646072" y="860205"/>
                  <a:pt x="633845" y="852054"/>
                </a:cubicBezTo>
                <a:cubicBezTo>
                  <a:pt x="624731" y="845978"/>
                  <a:pt x="613412" y="843811"/>
                  <a:pt x="602672" y="841663"/>
                </a:cubicBezTo>
                <a:cubicBezTo>
                  <a:pt x="578656" y="836860"/>
                  <a:pt x="554181" y="834736"/>
                  <a:pt x="529936" y="831272"/>
                </a:cubicBezTo>
                <a:cubicBezTo>
                  <a:pt x="511970" y="824086"/>
                  <a:pt x="431871" y="790869"/>
                  <a:pt x="415636" y="789709"/>
                </a:cubicBezTo>
                <a:cubicBezTo>
                  <a:pt x="387782" y="787719"/>
                  <a:pt x="360218" y="796636"/>
                  <a:pt x="332509" y="800100"/>
                </a:cubicBezTo>
                <a:cubicBezTo>
                  <a:pt x="311727" y="813954"/>
                  <a:pt x="288960" y="825216"/>
                  <a:pt x="270163" y="841663"/>
                </a:cubicBezTo>
                <a:cubicBezTo>
                  <a:pt x="260764" y="849887"/>
                  <a:pt x="258975" y="864841"/>
                  <a:pt x="249381" y="872836"/>
                </a:cubicBezTo>
                <a:cubicBezTo>
                  <a:pt x="237482" y="882752"/>
                  <a:pt x="220706" y="885026"/>
                  <a:pt x="207818" y="893618"/>
                </a:cubicBezTo>
                <a:cubicBezTo>
                  <a:pt x="189365" y="905920"/>
                  <a:pt x="173181" y="921327"/>
                  <a:pt x="155863" y="935182"/>
                </a:cubicBezTo>
                <a:cubicBezTo>
                  <a:pt x="152399" y="969818"/>
                  <a:pt x="145472" y="1004282"/>
                  <a:pt x="145472" y="1039091"/>
                </a:cubicBezTo>
                <a:cubicBezTo>
                  <a:pt x="145472" y="1139403"/>
                  <a:pt x="169224" y="1050961"/>
                  <a:pt x="145472" y="1122218"/>
                </a:cubicBezTo>
                <a:cubicBezTo>
                  <a:pt x="156213" y="1175922"/>
                  <a:pt x="150906" y="1179674"/>
                  <a:pt x="187036" y="1226127"/>
                </a:cubicBezTo>
                <a:cubicBezTo>
                  <a:pt x="199065" y="1241593"/>
                  <a:pt x="216360" y="1252391"/>
                  <a:pt x="228600" y="1267691"/>
                </a:cubicBezTo>
                <a:cubicBezTo>
                  <a:pt x="244203" y="1287194"/>
                  <a:pt x="256309" y="1309254"/>
                  <a:pt x="270163" y="1330036"/>
                </a:cubicBezTo>
                <a:cubicBezTo>
                  <a:pt x="277090" y="1340427"/>
                  <a:pt x="281087" y="1353542"/>
                  <a:pt x="290945" y="1361209"/>
                </a:cubicBezTo>
                <a:cubicBezTo>
                  <a:pt x="322118" y="1385454"/>
                  <a:pt x="356538" y="1406020"/>
                  <a:pt x="384463" y="1433945"/>
                </a:cubicBezTo>
                <a:cubicBezTo>
                  <a:pt x="394854" y="1444336"/>
                  <a:pt x="401920" y="1459843"/>
                  <a:pt x="415636" y="1465118"/>
                </a:cubicBezTo>
                <a:cubicBezTo>
                  <a:pt x="448604" y="1477798"/>
                  <a:pt x="486749" y="1472782"/>
                  <a:pt x="519545" y="1485900"/>
                </a:cubicBezTo>
                <a:cubicBezTo>
                  <a:pt x="587898" y="1513241"/>
                  <a:pt x="553210" y="1503024"/>
                  <a:pt x="623454" y="1517072"/>
                </a:cubicBezTo>
                <a:cubicBezTo>
                  <a:pt x="904860" y="1470172"/>
                  <a:pt x="759218" y="1541192"/>
                  <a:pt x="831272" y="1454727"/>
                </a:cubicBezTo>
                <a:cubicBezTo>
                  <a:pt x="840680" y="1443438"/>
                  <a:pt x="852054" y="1433945"/>
                  <a:pt x="862445" y="1423554"/>
                </a:cubicBezTo>
                <a:cubicBezTo>
                  <a:pt x="779408" y="1340520"/>
                  <a:pt x="895525" y="1451593"/>
                  <a:pt x="779318" y="1361209"/>
                </a:cubicBezTo>
                <a:cubicBezTo>
                  <a:pt x="763852" y="1349180"/>
                  <a:pt x="753698" y="1331033"/>
                  <a:pt x="737754" y="1319645"/>
                </a:cubicBezTo>
                <a:cubicBezTo>
                  <a:pt x="728841" y="1313279"/>
                  <a:pt x="716837" y="1313100"/>
                  <a:pt x="706581" y="1309254"/>
                </a:cubicBezTo>
                <a:cubicBezTo>
                  <a:pt x="590928" y="1265884"/>
                  <a:pt x="723246" y="1311344"/>
                  <a:pt x="592281" y="1267691"/>
                </a:cubicBezTo>
                <a:cubicBezTo>
                  <a:pt x="561108" y="1271155"/>
                  <a:pt x="529431" y="1271510"/>
                  <a:pt x="498763" y="1278082"/>
                </a:cubicBezTo>
                <a:cubicBezTo>
                  <a:pt x="480525" y="1281990"/>
                  <a:pt x="462626" y="1288978"/>
                  <a:pt x="446809" y="1298863"/>
                </a:cubicBezTo>
                <a:cubicBezTo>
                  <a:pt x="428612" y="1310236"/>
                  <a:pt x="405255" y="1342140"/>
                  <a:pt x="394854" y="1361209"/>
                </a:cubicBezTo>
                <a:cubicBezTo>
                  <a:pt x="380019" y="1388406"/>
                  <a:pt x="375196" y="1422430"/>
                  <a:pt x="353290" y="1444336"/>
                </a:cubicBezTo>
                <a:lnTo>
                  <a:pt x="322118" y="1475509"/>
                </a:lnTo>
                <a:cubicBezTo>
                  <a:pt x="325582" y="1530927"/>
                  <a:pt x="321620" y="1587315"/>
                  <a:pt x="332509" y="1641763"/>
                </a:cubicBezTo>
                <a:cubicBezTo>
                  <a:pt x="335905" y="1658745"/>
                  <a:pt x="352176" y="1670383"/>
                  <a:pt x="363681" y="1683327"/>
                </a:cubicBezTo>
                <a:cubicBezTo>
                  <a:pt x="379952" y="1701633"/>
                  <a:pt x="397204" y="1719154"/>
                  <a:pt x="415636" y="1735282"/>
                </a:cubicBezTo>
                <a:cubicBezTo>
                  <a:pt x="425034" y="1743506"/>
                  <a:pt x="437978" y="1747232"/>
                  <a:pt x="446809" y="1756063"/>
                </a:cubicBezTo>
                <a:cubicBezTo>
                  <a:pt x="462491" y="1771745"/>
                  <a:pt x="472690" y="1792336"/>
                  <a:pt x="488372" y="1808018"/>
                </a:cubicBezTo>
                <a:cubicBezTo>
                  <a:pt x="497203" y="1816849"/>
                  <a:pt x="509383" y="1821541"/>
                  <a:pt x="519545" y="1828800"/>
                </a:cubicBezTo>
                <a:cubicBezTo>
                  <a:pt x="533637" y="1838866"/>
                  <a:pt x="548076" y="1848568"/>
                  <a:pt x="561109" y="1859972"/>
                </a:cubicBezTo>
                <a:cubicBezTo>
                  <a:pt x="575854" y="1872874"/>
                  <a:pt x="587372" y="1889296"/>
                  <a:pt x="602672" y="1901536"/>
                </a:cubicBezTo>
                <a:cubicBezTo>
                  <a:pt x="622176" y="1917139"/>
                  <a:pt x="644236" y="1929245"/>
                  <a:pt x="665018" y="1943100"/>
                </a:cubicBezTo>
                <a:cubicBezTo>
                  <a:pt x="702637" y="1968180"/>
                  <a:pt x="685018" y="1958297"/>
                  <a:pt x="716972" y="1974272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12" b="16912"/>
          <a:stretch>
            <a:fillRect/>
          </a:stretch>
        </p:blipFill>
        <p:spPr>
          <a:xfrm>
            <a:off x="2387912" y="3525029"/>
            <a:ext cx="840314" cy="556088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12" b="16912"/>
          <a:stretch>
            <a:fillRect/>
          </a:stretch>
        </p:blipFill>
        <p:spPr>
          <a:xfrm flipH="1">
            <a:off x="3588494" y="3557329"/>
            <a:ext cx="840315" cy="556089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922" y="2009365"/>
            <a:ext cx="891324" cy="891324"/>
          </a:xfrm>
          <a:prstGeom prst="rect">
            <a:avLst/>
          </a:prstGeom>
        </p:spPr>
      </p:pic>
      <p:sp>
        <p:nvSpPr>
          <p:cNvPr id="50" name="Полілінія: фігура 49"/>
          <p:cNvSpPr/>
          <p:nvPr/>
        </p:nvSpPr>
        <p:spPr>
          <a:xfrm>
            <a:off x="2150918" y="3961473"/>
            <a:ext cx="997527" cy="38192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1" name="Полілінія: фігура 50"/>
          <p:cNvSpPr/>
          <p:nvPr/>
        </p:nvSpPr>
        <p:spPr>
          <a:xfrm>
            <a:off x="2186022" y="4500052"/>
            <a:ext cx="997527" cy="38192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2" name="Полілінія: фігура 51"/>
          <p:cNvSpPr/>
          <p:nvPr/>
        </p:nvSpPr>
        <p:spPr>
          <a:xfrm>
            <a:off x="2186022" y="5050274"/>
            <a:ext cx="997527" cy="38192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3" name="Полілінія: фігура 52"/>
          <p:cNvSpPr/>
          <p:nvPr/>
        </p:nvSpPr>
        <p:spPr>
          <a:xfrm>
            <a:off x="2437901" y="5614718"/>
            <a:ext cx="778085" cy="33731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4" name="Полілінія: фігура 53"/>
          <p:cNvSpPr/>
          <p:nvPr/>
        </p:nvSpPr>
        <p:spPr>
          <a:xfrm flipH="1">
            <a:off x="3580113" y="3975921"/>
            <a:ext cx="962198" cy="340155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6" name="Полілінія: фігура 55"/>
          <p:cNvSpPr/>
          <p:nvPr/>
        </p:nvSpPr>
        <p:spPr>
          <a:xfrm flipH="1">
            <a:off x="3597832" y="4486981"/>
            <a:ext cx="967740" cy="340155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7" name="Полілінія: фігура 56"/>
          <p:cNvSpPr/>
          <p:nvPr/>
        </p:nvSpPr>
        <p:spPr>
          <a:xfrm flipH="1">
            <a:off x="3580113" y="5021208"/>
            <a:ext cx="962198" cy="340155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8" name="Полілінія: фігура 57"/>
          <p:cNvSpPr/>
          <p:nvPr/>
        </p:nvSpPr>
        <p:spPr>
          <a:xfrm flipH="1">
            <a:off x="3541025" y="5622921"/>
            <a:ext cx="778086" cy="314160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0" name="Рисунок 5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806" y="2155141"/>
            <a:ext cx="891324" cy="891324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824" y="4103177"/>
            <a:ext cx="743341" cy="743341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241" y="4626370"/>
            <a:ext cx="743341" cy="743341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631" y="5157987"/>
            <a:ext cx="743341" cy="743341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994" y="3612861"/>
            <a:ext cx="743341" cy="743341"/>
          </a:xfrm>
          <a:prstGeom prst="rect">
            <a:avLst/>
          </a:prstGeom>
        </p:spPr>
      </p:pic>
      <p:cxnSp>
        <p:nvCxnSpPr>
          <p:cNvPr id="67" name="Пряма зі стрілкою 66"/>
          <p:cNvCxnSpPr/>
          <p:nvPr/>
        </p:nvCxnSpPr>
        <p:spPr>
          <a:xfrm flipV="1">
            <a:off x="3379911" y="4056432"/>
            <a:ext cx="0" cy="2120047"/>
          </a:xfrm>
          <a:prstGeom prst="straightConnector1">
            <a:avLst/>
          </a:prstGeom>
          <a:ln w="76200">
            <a:solidFill>
              <a:schemeClr val="tx1"/>
            </a:solidFill>
            <a:prstDash val="solid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Рисунок 6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656" y="3520769"/>
            <a:ext cx="997651" cy="997651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482" y="1412199"/>
            <a:ext cx="963631" cy="963631"/>
          </a:xfrm>
          <a:prstGeom prst="rect">
            <a:avLst/>
          </a:prstGeom>
        </p:spPr>
      </p:pic>
      <p:sp>
        <p:nvSpPr>
          <p:cNvPr id="73" name="Зірка: 7-кутна 72"/>
          <p:cNvSpPr/>
          <p:nvPr/>
        </p:nvSpPr>
        <p:spPr>
          <a:xfrm>
            <a:off x="2865014" y="4402947"/>
            <a:ext cx="1036534" cy="937211"/>
          </a:xfrm>
          <a:prstGeom prst="star7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5" name="Рисунок 7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293" y="4427537"/>
            <a:ext cx="913833" cy="913833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926" y="2326288"/>
            <a:ext cx="913833" cy="91383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backgroundMark x1="42308" y1="58203" x2="47802" y2="73633"/>
                        <a14:backgroundMark x1="47802" y1="73633" x2="48462" y2="73633"/>
                        <a14:backgroundMark x1="50000" y1="61914" x2="57418" y2="69727"/>
                        <a14:backgroundMark x1="37527" y1="59473" x2="40495" y2="72559"/>
                        <a14:backgroundMark x1="40495" y1="72559" x2="47802" y2="79980"/>
                        <a14:backgroundMark x1="47802" y1="79980" x2="50165" y2="79883"/>
                        <a14:backgroundMark x1="57692" y1="71973" x2="50989" y2="48730"/>
                        <a14:backgroundMark x1="58132" y1="60938" x2="53516" y2="46484"/>
                        <a14:backgroundMark x1="39341" y1="54688" x2="45110" y2="47266"/>
                        <a14:backgroundMark x1="50000" y1="42480" x2="52802" y2="248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229" t="8803" r="33692" b="10894"/>
          <a:stretch>
            <a:fillRect/>
          </a:stretch>
        </p:blipFill>
        <p:spPr>
          <a:xfrm>
            <a:off x="6157279" y="50505"/>
            <a:ext cx="2658139" cy="3423684"/>
          </a:xfrm>
          <a:prstGeom prst="rect">
            <a:avLst/>
          </a:prstGeom>
        </p:spPr>
      </p:pic>
      <p:pic>
        <p:nvPicPr>
          <p:cNvPr id="83" name="Рисунок 8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7803" y="-41564"/>
            <a:ext cx="867804" cy="806906"/>
          </a:xfrm>
          <a:prstGeom prst="rect">
            <a:avLst/>
          </a:prstGeom>
        </p:spPr>
      </p:pic>
      <p:pic>
        <p:nvPicPr>
          <p:cNvPr id="318" name="Picture 317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555355" y="3240405"/>
            <a:ext cx="3390900" cy="3514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0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2.96296E-6 L 0.03424 -0.26158 L 1.45833E-6 2.96296E-6 Z " pathEditMode="relative" rAng="0" ptsTypes="AAA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6" y="-13079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3.7037E-7 L -0.04414 -0.25509 L -4.375E-6 3.7037E-7 Z " pathEditMode="relative" rAng="0" ptsTypes="AAA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4" y="-1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"/>
                            </p:stCondLst>
                            <p:childTnLst>
                              <p:par>
                                <p:cTn id="143" presetID="0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00671 L -0.00729 -0.00648 C -0.01107 -0.00625 -0.01471 -0.00602 -0.01836 -0.00533 C -0.02409 -0.00394 -0.02643 -0.00278 -0.03112 -0.0007 C -0.03789 0.00717 -0.02943 -0.00394 -0.03542 0.00833 C -0.03659 0.01065 -0.03828 0.01227 -0.03971 0.01435 C -0.04089 0.0162 -0.04193 0.01852 -0.0431 0.02037 C -0.04362 0.02291 -0.04557 0.03079 -0.04557 0.03403 C -0.04557 0.04074 -0.04544 0.04722 -0.04479 0.0537 C -0.04427 0.05949 -0.04245 0.06041 -0.0405 0.06435 C -0.03985 0.06574 -0.03932 0.06736 -0.0388 0.06898 C -0.03815 0.07083 -0.03789 0.07315 -0.03711 0.075 C -0.03581 0.07778 -0.03099 0.08241 -0.02943 0.08403 C -0.01641 0.09884 -0.02695 0.08912 -0.01667 0.09606 C -0.01328 0.09861 -0.00651 0.1037 -0.00651 0.10393 C -0.00221 0.10231 0.00208 0.10116 0.00625 0.0993 C 0.00755 0.09861 0.00859 0.09745 0.00976 0.09606 C 0.01289 0.09259 0.01393 0.09028 0.01654 0.08565 C 0.01627 0.0831 0.01614 0.08032 0.01562 0.07801 C 0.01536 0.07639 0.01458 0.07477 0.01393 0.07338 C 0.01133 0.06782 0.01133 0.06944 0.00794 0.06435 C 0.00703 0.06296 0.00651 0.06088 0.00547 0.05972 C 1.45833E-6 0.0537 -0.00117 0.05347 -0.0056 0.05069 C -0.00703 0.04861 -0.00807 0.04514 -0.0099 0.04467 C -0.01524 0.04352 -0.0207 0.04467 -0.02604 0.04629 C -0.02682 0.04653 -0.03542 0.05671 -0.03542 0.05694 C -0.03633 0.05926 -0.03724 0.06157 -0.03802 0.06435 C -0.03998 0.07199 -0.03985 0.07569 -0.0405 0.08403 C -0.03906 0.09676 -0.04063 0.08819 -0.03542 0.10231 C -0.03451 0.10463 -0.03373 0.10741 -0.03281 0.10972 C -0.03229 0.11134 -0.03203 0.11319 -0.03112 0.11435 C -0.02995 0.11597 -0.02839 0.11643 -0.02695 0.11736 C -0.02604 0.11944 -0.02526 0.12153 -0.02435 0.12338 C -0.02305 0.12616 -0.02136 0.12824 -0.02005 0.13102 C -0.01927 0.13287 -0.01914 0.13518 -0.01836 0.13704 C -0.0168 0.14074 -0.01211 0.14791 -0.0099 0.15069 C -0.00886 0.15185 -0.00768 0.15301 -0.00651 0.1537 C -0.00469 0.15486 -0.00039 0.15602 0.00117 0.15671 C 0.00208 0.15717 0.00286 0.15787 0.00377 0.15833 C 0.00664 0.15787 0.00937 0.15741 0.01224 0.15671 C 0.01315 0.15648 0.01419 0.15625 0.01484 0.15532 C 0.01549 0.15416 0.01536 0.15231 0.01562 0.15069 C 0.00742 0.13611 0.01784 0.15393 0.00716 0.13866 C 0.00586 0.1368 0.00508 0.13426 0.00377 0.13241 C 0.00299 0.13148 0.00195 0.13171 0.00117 0.13102 C -0.0099 0.12106 0.00364 0.13125 -0.00729 0.12338 C -0.01159 0.12384 -0.01589 0.12384 -0.02005 0.125 C -0.02162 0.12523 -0.02305 0.12662 -0.02435 0.12801 C -0.02643 0.13009 -0.02852 0.13264 -0.03034 0.13565 C -0.03203 0.13842 -0.03399 0.14398 -0.03542 0.14768 C -0.03568 0.14977 -0.03633 0.15162 -0.03633 0.1537 C -0.03633 0.1669 -0.03516 0.17685 -0.02943 0.18704 C -0.02839 0.18912 -0.02708 0.19097 -0.02604 0.19305 C -0.02474 0.19583 -0.02396 0.19954 -0.02266 0.20208 C -0.02175 0.20416 -0.02031 0.20509 -0.01927 0.20671 C -0.01836 0.2081 -0.01758 0.20995 -0.01667 0.21134 C -0.01589 0.2125 -0.01498 0.21342 -0.01419 0.21435 C -0.01146 0.21736 -0.00925 0.21967 -0.00651 0.22199 C -0.00508 0.22291 -0.00365 0.22407 -0.00221 0.225 C -0.00091 0.22569 0.00065 0.22592 0.00208 0.22639 C 0.00768 0.22546 0.01341 0.225 0.01901 0.22338 C 0.02344 0.22199 0.02838 0.22222 0.0319 0.21736 C 0.03411 0.21389 0.02721 0.20301 0.02669 0.20208 C 0.02474 0.19907 0.02239 0.19629 0.01992 0.19467 C 0.01797 0.19329 0.01601 0.19236 0.01393 0.19166 C 0.01224 0.19097 0.01055 0.19074 0.00885 0.19004 C 0.00716 0.18935 0.00547 0.18796 0.00377 0.18704 C 0.00091 0.1875 -0.00195 0.18773 -0.00482 0.18866 C -0.00677 0.18912 -0.0082 0.19097 -0.0099 0.19305 C -0.01133 0.19514 -0.01276 0.19722 -0.01419 0.19907 C -0.01445 0.20069 -0.01471 0.20208 -0.01498 0.2037 C -0.0168 0.21666 -0.01628 0.22384 -0.01419 0.24004 C -0.0138 0.24213 -0.00925 0.25254 -0.0082 0.25509 C -0.00625 0.25995 -0.00156 0.27361 -0.0013 0.275 C -0.00117 0.27639 -0.00117 0.27824 -0.00052 0.2794 C 0.00013 0.28079 0.0013 0.28125 0.00208 0.28241 C 0.00833 0.29213 0.00404 0.28796 0.00794 0.29166 " pathEditMode="relative" rAng="0" ptsTypes="AAAAAAAAAAAAAAAAAAAAAAAAAAAAAAAAAAAAAAAAAAAAAAAAAAAAAAAAAAAAAAAAAAAAAAAAAAAAA">
                                      <p:cBhvr>
                                        <p:cTn id="144" dur="2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14907"/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0" presetClass="path" presetSubtype="0" repeatCount="3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9 -0.00532 L -0.00209 -0.00509 C 0.00416 -0.00046 0.01041 0.00509 0.01666 0.00972 C 0.02031 0.01227 0.02695 0.01389 0.03033 0.01875 C 0.03372 0.02384 0.03658 0.02986 0.03971 0.03542 L 0.04231 0.04005 C 0.04257 0.04213 0.04336 0.04398 0.0431 0.04606 C 0.0427 0.05185 0.04218 0.05787 0.04062 0.06273 C 0.03802 0.07037 0.03372 0.07523 0.02955 0.0794 C 0.02838 0.08055 0.02734 0.08171 0.02604 0.08241 C 0.025 0.0831 0.02382 0.08356 0.02265 0.08403 C 0.02148 0.08542 0.0207 0.08796 0.01927 0.08843 C 0.01054 0.09167 0.00234 0.08958 -0.00625 0.08843 C -0.00743 0.08657 -0.00873 0.08472 -0.00977 0.08241 C -0.01029 0.08125 -0.01055 0.07963 -0.01055 0.07801 C -0.01055 0.07407 -0.00821 0.06968 -0.00717 0.06736 C -0.0069 0.06574 -0.0069 0.06412 -0.00625 0.06273 C -0.00456 0.05903 -0.00261 0.05972 -0.00039 0.0581 C 0.00169 0.05694 0.00364 0.05509 0.0056 0.0537 C 0.01575 0.05532 0.01315 0.05324 0.02096 0.05972 C 0.02382 0.06204 0.02955 0.06736 0.02955 0.06759 C 0.03033 0.06944 0.03138 0.07106 0.03203 0.07338 C 0.03255 0.07477 0.03255 0.07639 0.03294 0.07801 C 0.03333 0.07963 0.03411 0.08102 0.03463 0.08241 C 0.03346 0.09259 0.03307 0.10301 0.03125 0.11273 C 0.03073 0.11551 0.02851 0.1162 0.02773 0.11875 C 0.02695 0.12199 0.02773 0.12616 0.02695 0.1294 C 0.02539 0.13611 0.0181 0.14468 0.01588 0.14768 C 0.01471 0.14907 0.0138 0.15139 0.0125 0.15208 C 0.01041 0.15324 0.00846 0.1544 0.00651 0.15532 C -0.00026 0.15787 -0.00873 0.15764 -0.01485 0.15833 C -0.01628 0.15718 -0.0181 0.15718 -0.01914 0.15532 C -0.02006 0.15324 -0.01993 0.15023 -0.01993 0.14768 C -0.01993 0.14305 -0.01914 0.13634 -0.01732 0.13241 C -0.01615 0.12963 -0.01459 0.12731 -0.01315 0.125 C -0.01211 0.12315 -0.01107 0.12106 -0.00977 0.12037 C -0.00482 0.11759 0.0056 0.11667 0.0108 0.11574 C 0.01276 0.11736 0.01471 0.11875 0.01666 0.12037 C 0.01783 0.1213 0.01927 0.12176 0.02018 0.12338 C 0.02096 0.125 0.02109 0.12778 0.02187 0.1294 C 0.02304 0.13218 0.02461 0.13449 0.02604 0.13704 C 0.02695 0.14051 0.02851 0.14375 0.02864 0.14768 C 0.02903 0.15579 0.02825 0.16389 0.02773 0.17199 C 0.0276 0.17454 0.02747 0.17708 0.02695 0.1794 C 0.02526 0.18634 0.02448 0.18449 0.02187 0.18866 C 0.02096 0.18981 0.02018 0.19167 0.01927 0.19305 C 0.01796 0.19514 0.0164 0.19699 0.01497 0.19907 C 0.01276 0.20278 0.01185 0.20579 0.00898 0.20833 C 0.00742 0.20972 0.0056 0.21018 0.0039 0.21134 C 0.00312 0.2118 0.00221 0.21204 0.00143 0.21273 L -0.00209 0.21574 C -0.00352 0.21528 -0.00482 0.21435 -0.00625 0.21435 C -0.00847 0.21435 -0.01407 0.21643 -0.01654 0.21736 C -0.01732 0.21643 -0.0181 0.21505 -0.01914 0.21435 C -0.02019 0.21343 -0.02149 0.21389 -0.02253 0.21273 C -0.02357 0.2118 -0.02422 0.20972 -0.025 0.20833 C -0.02539 0.20579 -0.02552 0.20324 -0.02592 0.20069 C -0.02618 0.19907 -0.0267 0.19768 -0.0267 0.19606 C -0.0267 0.19259 -0.02592 0.18657 -0.02422 0.18403 C -0.02344 0.1831 -0.02253 0.18287 -0.02162 0.18241 C -0.01967 0.18171 -0.01771 0.18148 -0.01563 0.18102 C -0.00938 0.18241 -0.00925 0.18171 -0.00378 0.18542 C -0.00261 0.18634 -0.00131 0.18727 -0.00039 0.18866 C 0.00833 0.2 -0.00183 0.19028 0.00651 0.19768 C 0.01224 0.21042 0.00937 0.20023 0.0082 0.22037 C 0.00768 0.2294 0.00807 0.23866 0.00729 0.24768 C 0.00716 0.24954 0.00612 0.25069 0.0056 0.25231 C 0.0052 0.2537 0.00533 0.25555 0.00481 0.25671 C 0.00299 0.26065 0.00078 0.26389 -0.00118 0.26736 L -0.00378 0.27199 C -0.00456 0.27338 -0.00534 0.27523 -0.00625 0.27639 C -0.01003 0.28148 -0.00873 0.27917 -0.01055 0.28264 " pathEditMode="relative" rAng="0" ptsTypes="AAAAAAAAAAAAAAAAAAAAAAAAAAAAAAAAAAAAAAAAAAAAAAAAAAAAAAAAAAAAAAAAAAAAAAAA">
                                      <p:cBhvr>
                                        <p:cTn id="146" dur="2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9" y="14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2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0" dur="1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22" presetClass="entr" presetSubtype="2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3" dur="1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22" presetClass="entr" presetSubtype="2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6" dur="1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22" presetClass="entr" presetSubtype="2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9" dur="1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2" dur="1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5" dur="1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8" dur="1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1" dur="1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500"/>
                            </p:stCondLst>
                            <p:childTnLst>
                              <p:par>
                                <p:cTn id="2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45" presetClass="entr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1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5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3.7037E-6 C -0.01836 0.00625 -0.03203 0.02268 -0.03203 0.03541 C -0.03203 0.04745 -0.01862 0.05601 -0.00078 0.05601 C 0.01706 0.05601 0.03216 0.04745 0.03216 0.03541 C 0.03216 0.02268 0.0164 0.01921 -0.0013 0.02777 C -0.01888 0.03773 -0.03203 0.05393 -0.03203 0.06597 C -0.03203 0.07754 -0.01836 0.08726 -0.00078 0.08726 C 0.01706 0.08726 0.03216 0.07754 0.03216 0.06597 C 0.03216 0.05393 0.0164 0.05046 -0.00104 0.05949 C -0.01888 0.06805 -0.03203 0.08426 -0.03203 0.09606 C -0.03203 0.10879 -0.01836 0.11875 -0.00052 0.11875 C 0.01706 0.11875 0.03216 0.10879 0.03216 0.09606 C 0.03216 0.08518 0.0164 0.08194 -0.00104 0.08981 C -0.01862 0.09814 -0.03203 0.11551 -0.03203 0.12754 C -0.03203 0.13935 -0.0181 0.14907 -0.00052 0.14907 C 0.01758 0.14907 0.03216 0.13935 0.03216 0.12754 C 0.03216 0.11551 0.01666 0.11226 -0.00078 0.12106 C -0.01836 0.12939 -0.03203 0.14583 -0.03203 0.15787 C -0.03203 0.17083 -0.0181 0.17939 -0.00026 0.17939 C 0.01758 0.17939 0.03216 0.16967 0.03216 0.15787 C 0.03216 0.14583 0.01666 0.14259 -0.00078 0.15139 C -0.01836 0.15972 -0.03203 0.17731 -0.03203 0.18819 C -0.03203 0.2 -0.01784 0.20972 -0.00026 0.20972 C 0.01758 0.20972 0.03216 0.2 0.03216 0.18819 C 0.03216 0.17731 0.01706 0.17407 -0.00078 0.18148 C -0.01836 0.19027 -0.03203 0.2074 -0.03203 0.21967 C -0.03203 0.23032 -0.01784 0.24097 2.29167E-6 0.24097 C 0.01784 0.24097 0.03216 0.23125 0.03216 0.21967 C 0.03216 0.2074 0.01706 0.20416 -0.00052 0.21296 C -0.0181 0.22176 -0.03229 0.23773 -0.03203 0.25 C -0.03177 0.26157 -0.01784 0.2706 2.29167E-6 0.2706 C 0.01784 0.2706 0.03216 0.26064 0.03216 0.24884 C 0.03216 0.23773 0.01758 0.23472 2.29167E-6 0.24421 " pathEditMode="relative" rAng="0" ptsTypes="AAAAAAAAAAAAAAAAAAAAAAAAAAAAAAAAA">
                                      <p:cBhvr>
                                        <p:cTn id="269" dur="2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8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8" presetClass="emph" presetSubtype="0" repeatCount="4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2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500"/>
                            </p:stCondLst>
                            <p:childTnLst>
                              <p:par>
                                <p:cTn id="308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3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5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7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14" grpId="0" animBg="1"/>
      <p:bldP spid="14" grpId="1" animBg="1"/>
      <p:bldP spid="14" grpId="2" animBg="1"/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9" grpId="0" animBg="1"/>
      <p:bldP spid="19" grpId="1" animBg="1"/>
      <p:bldP spid="19" grpId="2" animBg="1"/>
      <p:bldP spid="38" grpId="0" animBg="1"/>
      <p:bldP spid="38" grpId="1" animBg="1"/>
      <p:bldP spid="39" grpId="0" animBg="1"/>
      <p:bldP spid="3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73" grpId="0" animBg="1"/>
      <p:bldP spid="73" grpId="1" animBg="1"/>
      <p:bldP spid="73" grpId="2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B10F898-A4AD-4275-9242-7C1E72FD4092}"/>
</file>

<file path=customXml/itemProps2.xml><?xml version="1.0" encoding="utf-8"?>
<ds:datastoreItem xmlns:ds="http://schemas.openxmlformats.org/officeDocument/2006/customXml" ds:itemID="{0F92A45E-50CC-4354-AAB0-F566AD57D34D}"/>
</file>

<file path=customXml/itemProps3.xml><?xml version="1.0" encoding="utf-8"?>
<ds:datastoreItem xmlns:ds="http://schemas.openxmlformats.org/officeDocument/2006/customXml" ds:itemID="{54018EF3-B468-4CFE-ABA8-E07D2164FD7E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5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yanag</cp:lastModifiedBy>
  <cp:revision>16</cp:revision>
  <dcterms:created xsi:type="dcterms:W3CDTF">2024-06-03T20:22:00Z</dcterms:created>
  <dcterms:modified xsi:type="dcterms:W3CDTF">2024-07-16T09:50:59Z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5615A77F6B0B42CC9DEB51A374111C4F_12</vt:lpwstr>
  </property>
  <property fmtid="{D5CDD505-2E9C-101B-9397-08002B2CF9AE}" pid="3" name="KSOProductBuildVer">
    <vt:lpwstr>1033-12.2.0.17153</vt:lpwstr>
  </property>
  <property fmtid="{D5CDD505-2E9C-101B-9397-08002B2CF9AE}" pid="4" name="ContentTypeId">
    <vt:lpwstr>0x010100F36324872565BB459892B1B9D623CC6C</vt:lpwstr>
  </property>
</Properties>
</file>