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15667" y="3877552"/>
            <a:ext cx="24003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2024-08-31T09:08:02Z</dcterms:modified>
</cp:coreProperties>
</file>