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6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microsoft.com/office/2007/relationships/hdphoto" Target="../media/hdphoto7.wdp"/><Relationship Id="rId29" Type="http://schemas.openxmlformats.org/officeDocument/2006/relationships/image" Target="../media/image20.png"/><Relationship Id="rId30" Type="http://schemas.openxmlformats.org/officeDocument/2006/relationships/image" Target="../media/image21.png"/><Relationship Id="rId31" Type="http://schemas.microsoft.com/office/2007/relationships/hdphoto" Target="../media/hdphoto8.wdp"/><Relationship Id="rId32" Type="http://schemas.openxmlformats.org/officeDocument/2006/relationships/image" Target="../media/image22.png"/><Relationship Id="rId3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6"/>
            <a:ext cx="12192000" cy="6926885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774161" y="2718594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570526" y="2002981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8092" y="2532926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181575" y="2066604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36256" y="236486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2104" y="2464918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960063" y="2448204"/>
            <a:ext cx="5401478" cy="2296730"/>
            <a:chOff x="1925872" y="-191418"/>
            <a:chExt cx="5401478" cy="229673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72" y="-112858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B45DEAE-4551-4B40-130F-D6AF76A26647}"/>
              </a:ext>
            </a:extLst>
          </p:cNvPr>
          <p:cNvGrpSpPr/>
          <p:nvPr/>
        </p:nvGrpSpPr>
        <p:grpSpPr>
          <a:xfrm>
            <a:off x="1943588" y="2386871"/>
            <a:ext cx="5617578" cy="2497956"/>
            <a:chOff x="7415604" y="-1306743"/>
            <a:chExt cx="5617578" cy="249795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EBBB05-E8D3-C935-9C4C-7A0AF0D8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604" y="-1306743"/>
              <a:ext cx="2475713" cy="247571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3AD5A0B-C9E6-CE0D-CFAF-3B7838A81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469" y="-1284500"/>
              <a:ext cx="2475713" cy="2475713"/>
            </a:xfrm>
            <a:prstGeom prst="rect">
              <a:avLst/>
            </a:prstGeom>
          </p:spPr>
        </p:pic>
      </p:grpSp>
      <p:sp>
        <p:nvSpPr>
          <p:cNvPr id="56" name="Овал 55"/>
          <p:cNvSpPr/>
          <p:nvPr/>
        </p:nvSpPr>
        <p:spPr>
          <a:xfrm>
            <a:off x="5379680" y="2486407"/>
            <a:ext cx="1897580" cy="96906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19" y="72940"/>
            <a:ext cx="6665463" cy="685800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90598" y="3246091"/>
            <a:ext cx="30575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2024-08-09T01:59:47Z</dcterms:created>
  <dcterms:modified xsi:type="dcterms:W3CDTF">2024-11-27T13:57:55Z</dcterms:modified>
</cp:coreProperties>
</file>