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4710B-2F71-4D40-9B6F-80754FB579AE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6D820-84EB-43F1-AD78-5B0D6DE52BF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6D820-84EB-43F1-AD78-5B0D6DE52BF7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6D69-28AA-4BCE-8C91-A01BCBDECA5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B2D9-4E1E-4FC5-AB49-04B4C20642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6D69-28AA-4BCE-8C91-A01BCBDECA5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B2D9-4E1E-4FC5-AB49-04B4C20642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6D69-28AA-4BCE-8C91-A01BCBDECA5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B2D9-4E1E-4FC5-AB49-04B4C20642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6D69-28AA-4BCE-8C91-A01BCBDECA5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B2D9-4E1E-4FC5-AB49-04B4C20642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6D69-28AA-4BCE-8C91-A01BCBDECA5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B2D9-4E1E-4FC5-AB49-04B4C20642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6D69-28AA-4BCE-8C91-A01BCBDECA5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B2D9-4E1E-4FC5-AB49-04B4C20642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6D69-28AA-4BCE-8C91-A01BCBDECA5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B2D9-4E1E-4FC5-AB49-04B4C20642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6D69-28AA-4BCE-8C91-A01BCBDECA5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B2D9-4E1E-4FC5-AB49-04B4C20642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6D69-28AA-4BCE-8C91-A01BCBDECA5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B2D9-4E1E-4FC5-AB49-04B4C20642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6D69-28AA-4BCE-8C91-A01BCBDECA5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B2D9-4E1E-4FC5-AB49-04B4C20642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6D69-28AA-4BCE-8C91-A01BCBDECA5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B2D9-4E1E-4FC5-AB49-04B4C20642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86D69-28AA-4BCE-8C91-A01BCBDECA5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0B2D9-4E1E-4FC5-AB49-04B4C206427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jpe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1.wdp"/><Relationship Id="rId10" Type="http://schemas.openxmlformats.org/officeDocument/2006/relationships/image" Target="../media/image6.png"/><Relationship Id="rId11" Type="http://schemas.microsoft.com/office/2007/relationships/hdphoto" Target="../media/hdphoto2.wdp"/><Relationship Id="rId12" Type="http://schemas.openxmlformats.org/officeDocument/2006/relationships/image" Target="../media/image7.png"/><Relationship Id="rId13" Type="http://schemas.microsoft.com/office/2007/relationships/hdphoto" Target="../media/hdphoto3.wdp"/><Relationship Id="rId14" Type="http://schemas.openxmlformats.org/officeDocument/2006/relationships/image" Target="../media/image8.png"/><Relationship Id="rId15" Type="http://schemas.microsoft.com/office/2007/relationships/hdphoto" Target="../media/hdphoto4.wdp"/><Relationship Id="rId16" Type="http://schemas.openxmlformats.org/officeDocument/2006/relationships/image" Target="../media/image9.jpeg"/><Relationship Id="rId17" Type="http://schemas.openxmlformats.org/officeDocument/2006/relationships/image" Target="../media/image10.jpeg"/><Relationship Id="rId18" Type="http://schemas.openxmlformats.org/officeDocument/2006/relationships/image" Target="../media/image11.png"/><Relationship Id="rId19" Type="http://schemas.microsoft.com/office/2007/relationships/hdphoto" Target="../media/hdphoto5.wdp"/><Relationship Id="rId20" Type="http://schemas.openxmlformats.org/officeDocument/2006/relationships/image" Target="../media/image12.jpeg"/><Relationship Id="rId21" Type="http://schemas.openxmlformats.org/officeDocument/2006/relationships/image" Target="../media/image13.jpeg"/><Relationship Id="rId22" Type="http://schemas.openxmlformats.org/officeDocument/2006/relationships/image" Target="../media/image14.jpeg"/><Relationship Id="rId23" Type="http://schemas.openxmlformats.org/officeDocument/2006/relationships/image" Target="../media/image15.png"/><Relationship Id="rId24" Type="http://schemas.openxmlformats.org/officeDocument/2006/relationships/image" Target="../media/image16.png"/><Relationship Id="rId25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0"/>
            <a:ext cx="1209675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8308" y="1255474"/>
            <a:ext cx="4170025" cy="4243184"/>
          </a:xfrm>
          <a:prstGeom prst="rect">
            <a:avLst/>
          </a:prstGeom>
        </p:spPr>
      </p:pic>
      <p:sp>
        <p:nvSpPr>
          <p:cNvPr id="12" name="Прямоугольник: скругленные углы 11"/>
          <p:cNvSpPr/>
          <p:nvPr/>
        </p:nvSpPr>
        <p:spPr>
          <a:xfrm>
            <a:off x="559439" y="1304359"/>
            <a:ext cx="4089400" cy="4165600"/>
          </a:xfrm>
          <a:prstGeom prst="round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22" y="1627394"/>
            <a:ext cx="3565237" cy="356523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1"/>
          <a:stretch>
            <a:fillRect/>
          </a:stretch>
        </p:blipFill>
        <p:spPr>
          <a:xfrm>
            <a:off x="7745773" y="2323763"/>
            <a:ext cx="3823579" cy="265175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670" b="96163" l="2957" r="97066">
                        <a14:foregroundMark x1="7416" y1="68296" x2="29709" y2="93467"/>
                        <a14:foregroundMark x1="29709" y1="93467" x2="50364" y2="96939"/>
                        <a14:foregroundMark x1="50364" y1="96939" x2="77957" y2="95569"/>
                        <a14:foregroundMark x1="77957" y1="95569" x2="94586" y2="84194"/>
                        <a14:foregroundMark x1="94586" y1="84194" x2="89240" y2="68844"/>
                        <a14:foregroundMark x1="28389" y1="6715" x2="33098" y2="9319"/>
                        <a14:foregroundMark x1="6893" y1="84651" x2="22157" y2="84513"/>
                        <a14:foregroundMark x1="22157" y1="84513" x2="81620" y2="91457"/>
                        <a14:foregroundMark x1="32325" y1="77250" x2="57507" y2="84651"/>
                        <a14:foregroundMark x1="3731" y1="74098" x2="13171" y2="93056"/>
                        <a14:foregroundMark x1="11874" y1="51439" x2="6620" y2="69895"/>
                        <a14:foregroundMark x1="6369" y1="96208" x2="31278" y2="93056"/>
                        <a14:foregroundMark x1="88717" y1="53586" x2="97088" y2="85153"/>
                        <a14:foregroundMark x1="93949" y1="96208" x2="96838" y2="91457"/>
                        <a14:foregroundMark x1="2957" y1="88305" x2="3731" y2="91457"/>
                        <a14:foregroundMark x1="48080" y1="27040" x2="49363" y2="28826"/>
                        <a14:foregroundMark x1="45951" y1="24075" x2="47544" y2="26293"/>
                        <a14:foregroundMark x1="50159" y1="17222" x2="50159" y2="19093"/>
                        <a14:foregroundMark x1="53822" y1="21065" x2="53822" y2="25126"/>
                        <a14:backgroundMark x1="46747" y1="27775" x2="54868" y2="19324"/>
                        <a14:backgroundMark x1="53298" y1="21425" x2="54345" y2="23572"/>
                        <a14:backgroundMark x1="49113" y1="17771" x2="50933" y2="23024"/>
                        <a14:backgroundMark x1="47020" y1="29328" x2="48840" y2="267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63" y="2543924"/>
            <a:ext cx="3522022" cy="175410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514" b="97052" l="2346" r="94394">
                        <a14:foregroundMark x1="16819" y1="9612" x2="75858" y2="15347"/>
                        <a14:foregroundMark x1="17906" y1="65186" x2="73970" y2="65953"/>
                        <a14:foregroundMark x1="27174" y1="3554" x2="27174" y2="3554"/>
                        <a14:foregroundMark x1="16076" y1="17205" x2="34897" y2="20275"/>
                        <a14:foregroundMark x1="34897" y1="20275" x2="36842" y2="20073"/>
                        <a14:foregroundMark x1="21281" y1="39216" x2="14931" y2="46284"/>
                        <a14:foregroundMark x1="14931" y1="70153" x2="10870" y2="67286"/>
                        <a14:foregroundMark x1="15675" y1="60178" x2="27117" y2="71244"/>
                        <a14:foregroundMark x1="27117" y1="71244" x2="32780" y2="71446"/>
                        <a14:foregroundMark x1="13844" y1="90065" x2="47368" y2="89742"/>
                        <a14:foregroundMark x1="47368" y1="89742" x2="67906" y2="92326"/>
                        <a14:foregroundMark x1="75621" y1="90928" x2="81705" y2="89826"/>
                        <a14:foregroundMark x1="67906" y1="92326" x2="75158" y2="91012"/>
                        <a14:foregroundMark x1="89915" y1="89999" x2="90675" y2="91922"/>
                        <a14:foregroundMark x1="16419" y1="88772" x2="24943" y2="97132"/>
                        <a14:foregroundMark x1="11613" y1="36874" x2="11613" y2="36874"/>
                        <a14:foregroundMark x1="7151" y1="46042" x2="7151" y2="46042"/>
                        <a14:foregroundMark x1="49828" y1="19023" x2="53547" y2="19548"/>
                        <a14:foregroundMark x1="67277" y1="18780" x2="67277" y2="18780"/>
                        <a14:foregroundMark x1="85126" y1="16155" x2="85126" y2="16155"/>
                        <a14:foregroundMark x1="88844" y1="17447" x2="88844" y2="17447"/>
                        <a14:foregroundMark x1="92906" y1="37924" x2="92906" y2="37924"/>
                        <a14:foregroundMark x1="94394" y1="36066" x2="92906" y2="40024"/>
                        <a14:foregroundMark x1="93650" y1="67286" x2="93650" y2="67286"/>
                        <a14:foregroundMark x1="92563" y1="66236" x2="92563" y2="66236"/>
                        <a14:foregroundMark x1="94050" y1="69103" x2="94050" y2="69103"/>
                        <a14:foregroundMark x1="2346" y1="95315" x2="2346" y2="95315"/>
                        <a14:backgroundMark x1="68421" y1="89540" x2="76201" y2="87964"/>
                        <a14:backgroundMark x1="69165" y1="88772" x2="75114" y2="89297"/>
                        <a14:backgroundMark x1="68764" y1="89540" x2="76201" y2="90347"/>
                        <a14:backgroundMark x1="72483" y1="88489" x2="76201" y2="89822"/>
                        <a14:backgroundMark x1="68021" y1="89297" x2="77346" y2="89297"/>
                        <a14:backgroundMark x1="78089" y1="89015" x2="91419" y2="892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896" y="1791986"/>
            <a:ext cx="2487585" cy="352367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951" b="94058" l="6982" r="97852">
                        <a14:foregroundMark x1="29914" y1="36661" x2="30934" y2="35651"/>
                        <a14:foregroundMark x1="44844" y1="34155" x2="44200" y2="38399"/>
                        <a14:foregroundMark x1="74329" y1="4972" x2="90977" y2="12652"/>
                        <a14:foregroundMark x1="90977" y1="12652" x2="93233" y2="21180"/>
                        <a14:foregroundMark x1="74973" y1="3719" x2="82277" y2="5497"/>
                        <a14:foregroundMark x1="94898" y1="10226" x2="94898" y2="10226"/>
                        <a14:foregroundMark x1="86950" y1="2991" x2="86950" y2="2991"/>
                        <a14:foregroundMark x1="82277" y1="2991" x2="82277" y2="2991"/>
                        <a14:foregroundMark x1="70999" y1="2991" x2="70999" y2="2991"/>
                        <a14:foregroundMark x1="97852" y1="16936" x2="97852" y2="16936"/>
                        <a14:foregroundMark x1="96885" y1="20695" x2="96885" y2="20695"/>
                        <a14:foregroundMark x1="31579" y1="38399" x2="31579" y2="38399"/>
                        <a14:foregroundMark x1="39850" y1="48141" x2="39850" y2="48141"/>
                        <a14:foregroundMark x1="7035" y1="59378" x2="7411" y2="64349"/>
                        <a14:foregroundMark x1="38883" y1="93775" x2="58110" y2="94058"/>
                        <a14:foregroundMark x1="58110" y1="94058" x2="58432" y2="937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55" y="1535995"/>
            <a:ext cx="2786826" cy="370232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650" b="93650" l="7450" r="95250">
                        <a14:foregroundMark x1="10150" y1="12100" x2="19100" y2="18700"/>
                        <a14:foregroundMark x1="19100" y1="18700" x2="16800" y2="28750"/>
                        <a14:foregroundMark x1="16800" y1="28750" x2="30000" y2="36100"/>
                        <a14:foregroundMark x1="30000" y1="36100" x2="27550" y2="32700"/>
                        <a14:foregroundMark x1="7450" y1="9550" x2="24500" y2="12750"/>
                        <a14:foregroundMark x1="11000" y1="13950" x2="13550" y2="20350"/>
                        <a14:foregroundMark x1="82100" y1="11400" x2="79950" y2="23200"/>
                        <a14:foregroundMark x1="79950" y1="23200" x2="85950" y2="32400"/>
                        <a14:foregroundMark x1="85950" y1="32400" x2="77700" y2="39100"/>
                        <a14:foregroundMark x1="90900" y1="32700" x2="92250" y2="40600"/>
                        <a14:foregroundMark x1="95250" y1="36400" x2="95250" y2="36400"/>
                        <a14:foregroundMark x1="86000" y1="15600" x2="86000" y2="15600"/>
                        <a14:foregroundMark x1="86650" y1="11550" x2="87150" y2="22900"/>
                        <a14:foregroundMark x1="57100" y1="38600" x2="51550" y2="59650"/>
                        <a14:foregroundMark x1="60027" y1="48550" x2="60600" y2="47800"/>
                        <a14:foregroundMark x1="57289" y1="52134" x2="60027" y2="48550"/>
                        <a14:foregroundMark x1="51550" y1="59650" x2="56014" y2="53804"/>
                        <a14:foregroundMark x1="60600" y1="47800" x2="57600" y2="38250"/>
                        <a14:foregroundMark x1="57800" y1="56150" x2="57800" y2="56150"/>
                        <a14:foregroundMark x1="46450" y1="60900" x2="46450" y2="60900"/>
                        <a14:foregroundMark x1="78200" y1="33500" x2="78200" y2="33500"/>
                        <a14:foregroundMark x1="78900" y1="43300" x2="78900" y2="43300"/>
                        <a14:foregroundMark x1="83800" y1="5650" x2="83800" y2="5650"/>
                        <a14:foregroundMark x1="82250" y1="65600" x2="82250" y2="65600"/>
                        <a14:foregroundMark x1="77900" y1="59500" x2="87500" y2="73550"/>
                        <a14:foregroundMark x1="74150" y1="80100" x2="82100" y2="93650"/>
                        <a14:foregroundMark x1="19450" y1="58850" x2="15900" y2="70250"/>
                        <a14:foregroundMark x1="15900" y1="70250" x2="25650" y2="75900"/>
                        <a14:foregroundMark x1="25650" y1="75900" x2="18550" y2="91050"/>
                        <a14:foregroundMark x1="18550" y1="91050" x2="13850" y2="79250"/>
                        <a14:foregroundMark x1="13850" y1="79250" x2="11850" y2="78600"/>
                        <a14:foregroundMark x1="23000" y1="20200" x2="23000" y2="20200"/>
                        <a14:foregroundMark x1="23500" y1="22400" x2="23500" y2="22400"/>
                        <a14:foregroundMark x1="89200" y1="80950" x2="90200" y2="88900"/>
                        <a14:foregroundMark x1="82950" y1="58700" x2="88000" y2="61050"/>
                        <a14:foregroundMark x1="90900" y1="21550" x2="90900" y2="21550"/>
                        <a14:foregroundMark x1="90200" y1="20500" x2="90900" y2="20000"/>
                        <a14:foregroundMark x1="91200" y1="20000" x2="91200" y2="20000"/>
                        <a14:backgroundMark x1="25850" y1="16450" x2="28150" y2="26400"/>
                        <a14:backgroundMark x1="28150" y1="26400" x2="32450" y2="23550"/>
                        <a14:backgroundMark x1="23000" y1="26600" x2="27200" y2="25900"/>
                        <a14:backgroundMark x1="9300" y1="23200" x2="9000" y2="29150"/>
                        <a14:backgroundMark x1="42900" y1="50050" x2="41900" y2="57500"/>
                        <a14:backgroundMark x1="65050" y1="50050" x2="66400" y2="53450"/>
                        <a14:backgroundMark x1="63700" y1="50900" x2="65400" y2="53950"/>
                        <a14:backgroundMark x1="74500" y1="67950" x2="73000" y2="69150"/>
                        <a14:backgroundMark x1="73800" y1="69800" x2="73800" y2="73700"/>
                        <a14:backgroundMark x1="71950" y1="70850" x2="73650" y2="75050"/>
                        <a14:backgroundMark x1="59150" y1="53100" x2="64050" y2="55450"/>
                        <a14:backgroundMark x1="59450" y1="52600" x2="61500" y2="50900"/>
                        <a14:backgroundMark x1="60650" y1="48550" x2="60650" y2="48550"/>
                        <a14:backgroundMark x1="56450" y1="52750" x2="56450" y2="52750"/>
                        <a14:backgroundMark x1="56600" y1="52950" x2="57950" y2="53450"/>
                        <a14:backgroundMark x1="60500" y1="47850" x2="60500" y2="478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773" y="1697654"/>
            <a:ext cx="3523672" cy="35236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68" y="1387435"/>
            <a:ext cx="2931569" cy="397926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811" y="2258254"/>
            <a:ext cx="3617730" cy="241181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20" y="1596117"/>
            <a:ext cx="2562686" cy="3634489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662" y="1535995"/>
            <a:ext cx="3523672" cy="3523672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135" y="1470897"/>
            <a:ext cx="2133858" cy="376996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>
          <a:xfrm>
            <a:off x="7859811" y="1688123"/>
            <a:ext cx="3607375" cy="311585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924" y="2026439"/>
            <a:ext cx="2721439" cy="2721439"/>
          </a:xfrm>
          <a:prstGeom prst="rect">
            <a:avLst/>
          </a:prstGeom>
        </p:spPr>
      </p:pic>
      <p:pic>
        <p:nvPicPr>
          <p:cNvPr id="105" name="Picture 104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723765" y="1958340"/>
            <a:ext cx="2705100" cy="270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EB10942-F9D7-4262-9F98-58DD61B62987}"/>
</file>

<file path=customXml/itemProps2.xml><?xml version="1.0" encoding="utf-8"?>
<ds:datastoreItem xmlns:ds="http://schemas.openxmlformats.org/officeDocument/2006/customXml" ds:itemID="{4DFCF7CA-2297-4C7A-9884-3C53C614FFB2}"/>
</file>

<file path=customXml/itemProps3.xml><?xml version="1.0" encoding="utf-8"?>
<ds:datastoreItem xmlns:ds="http://schemas.openxmlformats.org/officeDocument/2006/customXml" ds:itemID="{4FEAB3A7-57D0-48A2-BCE5-A00B83C5EF5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9</cp:revision>
  <dcterms:created xsi:type="dcterms:W3CDTF">2024-04-17T17:47:00Z</dcterms:created>
  <dcterms:modified xsi:type="dcterms:W3CDTF">2024-12-19T20:26:51Z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9677C7A412434CC4862DB0FA1DC4C15F_12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