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235" y="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E27C89-60A2-4383-A604-D38388010BFA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E3AAD5-69D4-493F-988F-57E07C7AE703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E3AAD5-69D4-493F-988F-57E07C7AE703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D4BB4-6ABE-4EF3-A9A2-8FEFCE726749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752CA-6CAD-45B0-AB03-852B78BB220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D4BB4-6ABE-4EF3-A9A2-8FEFCE726749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752CA-6CAD-45B0-AB03-852B78BB220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D4BB4-6ABE-4EF3-A9A2-8FEFCE726749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752CA-6CAD-45B0-AB03-852B78BB220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D4BB4-6ABE-4EF3-A9A2-8FEFCE726749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752CA-6CAD-45B0-AB03-852B78BB220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D4BB4-6ABE-4EF3-A9A2-8FEFCE726749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752CA-6CAD-45B0-AB03-852B78BB220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D4BB4-6ABE-4EF3-A9A2-8FEFCE726749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752CA-6CAD-45B0-AB03-852B78BB220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D4BB4-6ABE-4EF3-A9A2-8FEFCE726749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752CA-6CAD-45B0-AB03-852B78BB220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D4BB4-6ABE-4EF3-A9A2-8FEFCE726749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752CA-6CAD-45B0-AB03-852B78BB220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D4BB4-6ABE-4EF3-A9A2-8FEFCE726749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752CA-6CAD-45B0-AB03-852B78BB220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D4BB4-6ABE-4EF3-A9A2-8FEFCE726749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752CA-6CAD-45B0-AB03-852B78BB220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D4BB4-6ABE-4EF3-A9A2-8FEFCE726749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752CA-6CAD-45B0-AB03-852B78BB220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BD4BB4-6ABE-4EF3-A9A2-8FEFCE726749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7752CA-6CAD-45B0-AB03-852B78BB220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microsoft.com/office/2007/relationships/hdphoto" Target="../media/image15.wdp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tags" Target="../tags/tag1.xml"/><Relationship Id="rId19" Type="http://schemas.openxmlformats.org/officeDocument/2006/relationships/image" Target="../media/image18.png"/><Relationship Id="rId20" Type="http://schemas.openxmlformats.org/officeDocument/2006/relationships/slideLayout" Target="../slideLayouts/slideLayout7.xml"/><Relationship Id="rId21" Type="http://schemas.openxmlformats.org/officeDocument/2006/relationships/notesSlide" Target="../notesSlides/notesSlide1.xml"/><Relationship Id="rId22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2816" y="2379030"/>
            <a:ext cx="4876190" cy="487619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2629" y="3967236"/>
            <a:ext cx="2142709" cy="201666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90" t="6437" r="12831" b="6240"/>
          <a:stretch>
            <a:fillRect/>
          </a:stretch>
        </p:blipFill>
        <p:spPr>
          <a:xfrm>
            <a:off x="5403788" y="3157328"/>
            <a:ext cx="2574245" cy="286433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410" y="3806423"/>
            <a:ext cx="2324224" cy="174316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90" r="10691" b="4433"/>
          <a:stretch>
            <a:fillRect/>
          </a:stretch>
        </p:blipFill>
        <p:spPr>
          <a:xfrm>
            <a:off x="5403787" y="3471416"/>
            <a:ext cx="2574245" cy="2917707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8070" y="3603377"/>
            <a:ext cx="2338774" cy="233877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13" t="9720" r="7204" b="11468"/>
          <a:stretch>
            <a:fillRect/>
          </a:stretch>
        </p:blipFill>
        <p:spPr>
          <a:xfrm>
            <a:off x="5723985" y="3654628"/>
            <a:ext cx="2014848" cy="1968101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1" t="11111" r="13852" b="4021"/>
          <a:stretch>
            <a:fillRect/>
          </a:stretch>
        </p:blipFill>
        <p:spPr>
          <a:xfrm>
            <a:off x="5630375" y="3681760"/>
            <a:ext cx="2174164" cy="2459001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40" r="18374"/>
          <a:stretch>
            <a:fillRect/>
          </a:stretch>
        </p:blipFill>
        <p:spPr>
          <a:xfrm>
            <a:off x="5528777" y="3157328"/>
            <a:ext cx="2377360" cy="2848926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15" y="3733690"/>
            <a:ext cx="1922055" cy="2047167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8279" y="3300634"/>
            <a:ext cx="2146260" cy="2676090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0" t="5146" r="14678"/>
          <a:stretch>
            <a:fillRect/>
          </a:stretch>
        </p:blipFill>
        <p:spPr>
          <a:xfrm>
            <a:off x="5630374" y="3405863"/>
            <a:ext cx="2146260" cy="2702822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>
                        <a14:foregroundMark x1="79102" y1="66992" x2="79102" y2="66992"/>
                        <a14:foregroundMark x1="79102" y1="62109" x2="79102" y2="74023"/>
                        <a14:backgroundMark x1="26367" y1="30469" x2="43164" y2="41797"/>
                        <a14:backgroundMark x1="45117" y1="47266" x2="83008" y2="37109"/>
                        <a14:backgroundMark x1="56250" y1="52344" x2="43555" y2="42969"/>
                        <a14:backgroundMark x1="40820" y1="47070" x2="42188" y2="42773"/>
                        <a14:backgroundMark x1="37695" y1="16406" x2="26953" y2="31836"/>
                        <a14:backgroundMark x1="20703" y1="25000" x2="86328" y2="23242"/>
                        <a14:backgroundMark x1="45508" y1="15039" x2="28516" y2="9570"/>
                        <a14:backgroundMark x1="41797" y1="16797" x2="21289" y2="25195"/>
                        <a14:backgroundMark x1="24219" y1="28711" x2="10547" y2="31641"/>
                        <a14:backgroundMark x1="22070" y1="33398" x2="18359" y2="33398"/>
                        <a14:backgroundMark x1="28125" y1="33789" x2="18359" y2="35938"/>
                        <a14:backgroundMark x1="30273" y1="33789" x2="58008" y2="3906"/>
                        <a14:backgroundMark x1="57422" y1="26953" x2="91211" y2="4297"/>
                        <a14:backgroundMark x1="75000" y1="27344" x2="86914" y2="287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2816" y="2379030"/>
            <a:ext cx="4876190" cy="4876190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4894" y="2485764"/>
            <a:ext cx="4725126" cy="4762332"/>
          </a:xfrm>
          <a:prstGeom prst="rect">
            <a:avLst/>
          </a:prstGeom>
        </p:spPr>
      </p:pic>
      <p:pic>
        <p:nvPicPr>
          <p:cNvPr id="40" name="Picture 2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7210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2" name="Picture 181" descr="ima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803275" y="2659380"/>
            <a:ext cx="3448050" cy="3390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2.96296E-6 L 1.875E-6 -0.25 " pathEditMode="relative" rAng="0" ptsTypes="AA">
                                      <p:cBhvr>
                                        <p:cTn id="1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3.33333E-6 L -1.45833E-6 -0.25 " pathEditMode="relative" rAng="0" ptsTypes="AA">
                                      <p:cBhvr>
                                        <p:cTn id="2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2.22222E-6 L -1.45833E-6 -0.25 " pathEditMode="relative" rAng="0" ptsTypes="AA">
                                      <p:cBhvr>
                                        <p:cTn id="42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11111E-6 L -3.33333E-6 -0.25 " pathEditMode="relative" rAng="0" ptsTypes="AA">
                                      <p:cBhvr>
                                        <p:cTn id="57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1.48148E-6 L 1.875E-6 -0.25 " pathEditMode="relative" rAng="0" ptsTypes="AA">
                                      <p:cBhvr>
                                        <p:cTn id="7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1.48148E-6 L 2.08333E-7 -0.25 " pathEditMode="relative" rAng="0" ptsTypes="AA">
                                      <p:cBhvr>
                                        <p:cTn id="87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4.44444E-6 L -1.45833E-6 -0.25 " pathEditMode="relative" rAng="0" ptsTypes="AA">
                                      <p:cBhvr>
                                        <p:cTn id="102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500"/>
                            </p:stCondLst>
                            <p:childTnLst>
                              <p:par>
                                <p:cTn id="116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4.07407E-6 L 1.875E-6 -0.25 " pathEditMode="relative" rAng="0" ptsTypes="AA">
                                      <p:cBhvr>
                                        <p:cTn id="11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500"/>
                            </p:stCondLst>
                            <p:childTnLst>
                              <p:par>
                                <p:cTn id="131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48148E-6 L 3.33333E-6 -0.25 " pathEditMode="relative" rAng="0" ptsTypes="AA">
                                      <p:cBhvr>
                                        <p:cTn id="132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500"/>
                            </p:stCondLst>
                            <p:childTnLst>
                              <p:par>
                                <p:cTn id="146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2.96296E-6 L -2.08333E-7 -0.25 " pathEditMode="relative" rAng="0" ptsTypes="AA">
                                      <p:cBhvr>
                                        <p:cTn id="14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500"/>
                            </p:stCondLst>
                            <p:childTnLst>
                              <p:par>
                                <p:cTn id="161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11111E-6 L -3.33333E-6 -0.25 " pathEditMode="relative" rAng="0" ptsTypes="AA">
                                      <p:cBhvr>
                                        <p:cTn id="162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500"/>
                            </p:stCondLst>
                            <p:childTnLst>
                              <p:par>
                                <p:cTn id="16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1000"/>
                            </p:stCondLst>
                            <p:childTnLst>
                              <p:par>
                                <p:cTn id="17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1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1" dur="1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yanag</cp:lastModifiedBy>
  <cp:revision>7</cp:revision>
  <dcterms:created xsi:type="dcterms:W3CDTF">2024-05-01T08:38:00Z</dcterms:created>
  <dcterms:modified xsi:type="dcterms:W3CDTF">2024-06-18T11:57:49Z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662D0BAADA464B2CA7031ACF78CBF534_12</vt:lpwstr>
  </property>
  <property fmtid="{D5CDD505-2E9C-101B-9397-08002B2CF9AE}" pid="3" name="KSOProductBuildVer">
    <vt:lpwstr>1033-12.2.0.17119</vt:lpwstr>
  </property>
</Properties>
</file>