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7" y="-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9A51FE7-C5C9-4197-907C-A60724736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xmlns="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5DA466-4A67-4BA9-8D42-292C4A3DD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4" y="1357365"/>
            <a:ext cx="5436124" cy="5436124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03681763-716A-4BD1-8C49-EE313014C36F}"/>
              </a:ext>
            </a:extLst>
          </p:cNvPr>
          <p:cNvSpPr/>
          <p:nvPr/>
        </p:nvSpPr>
        <p:spPr>
          <a:xfrm>
            <a:off x="3474308" y="2636416"/>
            <a:ext cx="3133101" cy="120663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8BB5C6FA-C81A-4BEE-88A0-420FF968D0F9}"/>
              </a:ext>
            </a:extLst>
          </p:cNvPr>
          <p:cNvSpPr/>
          <p:nvPr/>
        </p:nvSpPr>
        <p:spPr>
          <a:xfrm>
            <a:off x="3797761" y="2885788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9E8D6301-0EDF-45E1-86D7-B1C00D7951E2}"/>
              </a:ext>
            </a:extLst>
          </p:cNvPr>
          <p:cNvSpPr/>
          <p:nvPr/>
        </p:nvSpPr>
        <p:spPr>
          <a:xfrm>
            <a:off x="3474308" y="2905905"/>
            <a:ext cx="31331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</a:t>
            </a:r>
            <a:r>
              <a:rPr lang="uk-UA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небе</a:t>
            </a:r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разноцветная</a:t>
            </a:r>
            <a:endParaRPr lang="uk-UA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радуга.</a:t>
            </a:r>
            <a:endParaRPr lang="uk-UA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77D3549-84A6-45CD-98C8-067CEE7738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26" y="267386"/>
            <a:ext cx="6046478" cy="6046478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xmlns="" id="{F2D4BF1B-BFC9-421A-AF60-F88F5044F9E5}"/>
              </a:ext>
            </a:extLst>
          </p:cNvPr>
          <p:cNvSpPr/>
          <p:nvPr/>
        </p:nvSpPr>
        <p:spPr>
          <a:xfrm>
            <a:off x="2815662" y="3534195"/>
            <a:ext cx="3297590" cy="769441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AD2AB536-54C4-4326-ADD9-51E6365FA0A9}"/>
              </a:ext>
            </a:extLst>
          </p:cNvPr>
          <p:cNvSpPr/>
          <p:nvPr/>
        </p:nvSpPr>
        <p:spPr>
          <a:xfrm>
            <a:off x="2699619" y="3695463"/>
            <a:ext cx="35296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</a:rPr>
              <a:t>Роме купили игрушки. </a:t>
            </a:r>
            <a:endParaRPr lang="uk-UA" sz="24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DED98D0-DA52-4E44-B096-6AB445466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97" y="-18679"/>
            <a:ext cx="6858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2A29EB1-3889-4A63-8E85-D05226E105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7690" y="2924611"/>
            <a:ext cx="3606403" cy="971420"/>
          </a:xfrm>
          <a:prstGeom prst="rect">
            <a:avLst/>
          </a:prstGeom>
        </p:spPr>
      </p:pic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7FAF87FD-282C-49CA-9195-73DDEA90416A}"/>
              </a:ext>
            </a:extLst>
          </p:cNvPr>
          <p:cNvSpPr/>
          <p:nvPr/>
        </p:nvSpPr>
        <p:spPr>
          <a:xfrm>
            <a:off x="2831814" y="2958814"/>
            <a:ext cx="35016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Лена и 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Вера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хорошие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подруги</a:t>
            </a:r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011F35B-0969-4DDF-969A-1FD5D75654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83" y="2332093"/>
            <a:ext cx="4579750" cy="42215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C076054-F9F7-4A5C-A4D2-03274A3AAE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1485" y="4536751"/>
            <a:ext cx="3737830" cy="792549"/>
          </a:xfrm>
          <a:prstGeom prst="rect">
            <a:avLst/>
          </a:prstGeom>
        </p:spPr>
      </p:pic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42ABC37C-3EAC-41F3-BD2E-F43BDB7C2868}"/>
              </a:ext>
            </a:extLst>
          </p:cNvPr>
          <p:cNvSpPr/>
          <p:nvPr/>
        </p:nvSpPr>
        <p:spPr>
          <a:xfrm>
            <a:off x="3186215" y="4670312"/>
            <a:ext cx="37092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uk-UA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парте</a:t>
            </a:r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лежат</a:t>
            </a:r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тетради</a:t>
            </a:r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BFC5633-C4C3-4771-A6B4-2AC9692298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785" y="874636"/>
            <a:ext cx="6858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ECD7AF6-F79B-4AFC-A7BB-21E819BAA7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3748" y="4124449"/>
            <a:ext cx="5509098" cy="792549"/>
          </a:xfrm>
          <a:prstGeom prst="rect">
            <a:avLst/>
          </a:prstGeom>
        </p:spPr>
      </p:pic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xmlns="" id="{48EFAE58-8827-4A7A-A4BA-7AA09B02BB59}"/>
              </a:ext>
            </a:extLst>
          </p:cNvPr>
          <p:cNvSpPr/>
          <p:nvPr/>
        </p:nvSpPr>
        <p:spPr>
          <a:xfrm>
            <a:off x="1876723" y="4197337"/>
            <a:ext cx="54361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uk-UA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Егора</a:t>
            </a:r>
            <a:r>
              <a:rPr lang="uk-U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высокая</a:t>
            </a:r>
            <a:r>
              <a:rPr lang="uk-U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температура.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77D23B4-EBA0-4C23-AA60-6BB3752DD0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38" y="1569971"/>
            <a:ext cx="7590610" cy="759061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ACEB5BC-0615-49AD-98E2-DD05B7BC6F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1410" y="4969001"/>
            <a:ext cx="4278961" cy="792549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xmlns="" id="{44530BE2-7B12-4F74-B470-A22C9211CDAD}"/>
              </a:ext>
            </a:extLst>
          </p:cNvPr>
          <p:cNvSpPr/>
          <p:nvPr/>
        </p:nvSpPr>
        <p:spPr>
          <a:xfrm>
            <a:off x="2652805" y="5134443"/>
            <a:ext cx="40361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саду </a:t>
            </a:r>
            <a:r>
              <a:rPr lang="uk-UA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распустились</a:t>
            </a:r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розы</a:t>
            </a:r>
            <a:r>
              <a:rPr lang="uk-U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86" name="Google Shape;86;p1" title="gift4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6471DC8-7F06-4518-9292-798E7C50BB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78" y="103394"/>
            <a:ext cx="6646843" cy="6858000"/>
          </a:xfrm>
          <a:prstGeom prst="rect">
            <a:avLst/>
          </a:prstGeom>
        </p:spPr>
      </p:pic>
      <p:pic>
        <p:nvPicPr>
          <p:cNvPr id="155" name="Picture 1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04498" y="3675346"/>
            <a:ext cx="2971800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94 -0.23264 L 0.16394 -0.2324 L 0.17396 -0.23611 L 0.18308 -0.23958 L 0.1862 -0.24074 C 0.18724 -0.24097 0.18842 -0.2412 0.18933 -0.2419 C 0.19024 -0.24259 0.19115 -0.24352 0.19232 -0.24398 C 0.19349 -0.24467 0.19506 -0.24467 0.19636 -0.24514 C 0.1974 -0.2456 0.19844 -0.24583 0.19948 -0.24629 C 0.20092 -0.24699 0.20209 -0.24791 0.20339 -0.24861 C 0.20547 -0.2493 0.20756 -0.25 0.20964 -0.25092 L 0.21576 -0.25301 C 0.21667 -0.25347 0.21771 -0.25393 0.21875 -0.25416 C 0.22006 -0.25463 0.22149 -0.25486 0.22279 -0.25532 C 0.22383 -0.25578 0.22487 -0.25602 0.22592 -0.25648 C 0.22865 -0.25717 0.23139 -0.25764 0.23399 -0.25879 C 0.23503 -0.25902 0.23607 -0.25926 0.23711 -0.25995 C 0.23816 -0.26041 0.23907 -0.26157 0.24024 -0.26203 C 0.2418 -0.26273 0.24349 -0.26273 0.24519 -0.26319 C 0.24922 -0.26435 0.2487 -0.26504 0.25339 -0.26666 C 0.25508 -0.26713 0.25665 -0.26736 0.25847 -0.26782 C 0.26042 -0.26921 0.26224 -0.27152 0.26459 -0.27222 C 0.2655 -0.27268 0.27045 -0.27361 0.27162 -0.27453 C 0.27383 -0.27592 0.27566 -0.27777 0.27787 -0.27893 C 0.27917 -0.27963 0.2806 -0.28055 0.28191 -0.28125 C 0.28542 -0.28379 0.28555 -0.28495 0.28894 -0.2868 C 0.29167 -0.28865 0.29506 -0.28912 0.29714 -0.29143 C 0.29805 -0.29259 0.29896 -0.29398 0.30014 -0.29467 C 0.30469 -0.29861 0.30599 -0.29907 0.31029 -0.30162 C 0.31094 -0.30277 0.31146 -0.30393 0.31237 -0.30509 C 0.3142 -0.30671 0.31654 -0.3081 0.31849 -0.30949 C 0.31954 -0.31018 0.32071 -0.31088 0.32162 -0.3118 C 0.32344 -0.31389 0.32409 -0.31481 0.32657 -0.3162 C 0.32761 -0.31666 0.32878 -0.31666 0.32969 -0.31736 C 0.33191 -0.31875 0.33373 -0.3206 0.33581 -0.32199 C 0.34206 -0.32546 0.33855 -0.32315 0.34597 -0.3287 L 0.34896 -0.33102 C 0.35443 -0.34004 0.3474 -0.32916 0.35417 -0.33657 C 0.35873 -0.34166 0.35326 -0.33889 0.35925 -0.3412 C 0.36029 -0.34213 0.3612 -0.34352 0.36224 -0.34444 C 0.36316 -0.34537 0.36459 -0.3456 0.36524 -0.34676 C 0.36602 -0.34768 0.36563 -0.3493 0.36628 -0.35 C 0.36706 -0.35115 0.36849 -0.35162 0.36941 -0.35231 C 0.37019 -0.35301 0.37071 -0.35393 0.37149 -0.35463 C 0.3724 -0.35555 0.37461 -0.35671 0.37461 -0.35671 L 0.37461 -0.35671 " pathEditMode="relative" rAng="0" ptsTypes="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-62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3 -0.13079 L 0.05183 -0.13056 C 0.05352 -0.13426 0.05547 -0.13727 0.05716 -0.14097 C 0.05782 -0.14213 0.05795 -0.14444 0.05847 -0.14583 C 0.05912 -0.14722 0.0599 -0.14815 0.06055 -0.14907 C 0.06146 -0.15069 0.06237 -0.15232 0.06328 -0.15417 C 0.06472 -0.15718 0.06563 -0.16134 0.06732 -0.16389 C 0.06797 -0.16528 0.06875 -0.16597 0.0694 -0.16736 C 0.06979 -0.16829 0.07019 -0.16968 0.07071 -0.1706 C 0.07136 -0.17153 0.07201 -0.17176 0.07279 -0.17222 C 0.07526 -0.17847 0.07279 -0.17292 0.07683 -0.1787 C 0.07826 -0.18079 0.07956 -0.1831 0.08086 -0.18542 C 0.08164 -0.18657 0.08229 -0.1875 0.08295 -0.18889 C 0.08386 -0.19051 0.0849 -0.19167 0.08568 -0.19352 C 0.0862 -0.19514 0.08646 -0.19722 0.08698 -0.19861 C 0.08763 -0.20046 0.08841 -0.20208 0.08894 -0.2037 C 0.08959 -0.20764 0.08972 -0.21042 0.09102 -0.21343 C 0.09167 -0.21505 0.09245 -0.21574 0.0931 -0.2169 C 0.09584 -0.22708 0.09284 -0.21713 0.09649 -0.225 C 0.09649 -0.22477 0.10065 -0.23519 0.10196 -0.23819 L 0.10391 -0.24329 C 0.10469 -0.24491 0.10508 -0.24745 0.10599 -0.24815 C 0.10873 -0.25046 0.10743 -0.24884 0.11003 -0.25301 C 0.11368 -0.26644 0.10899 -0.25023 0.11341 -0.26134 C 0.11407 -0.26296 0.11433 -0.26505 0.11485 -0.26644 C 0.11537 -0.26759 0.11628 -0.26829 0.1168 -0.26968 C 0.1181 -0.27222 0.11914 -0.27523 0.12019 -0.27801 L 0.12227 -0.28287 C 0.12305 -0.28866 0.12253 -0.28819 0.125 -0.2912 C 0.12526 -0.2912 0.12552 -0.2912 0.12578 -0.2912 L 0.12578 -0.29097 " pathEditMode="relative" rAng="0" ptsTypes="AAAAAAAAAAAAAAAAAAAAAAAAAAAAA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800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22 -0.20926 L 0.07122 -0.20903 C 0.06432 -0.21088 0.05638 -0.20995 0.05065 -0.21389 C 0.04922 -0.21504 0.04765 -0.21597 0.04622 -0.21713 C 0.0414 -0.22129 0.04297 -0.22199 0.0375 -0.22453 C 0.03633 -0.22546 0.03463 -0.22569 0.03307 -0.22616 C 0.022 -0.23773 0.03502 -0.22569 0.02448 -0.23241 C 0.02331 -0.2331 0.02278 -0.23472 0.02148 -0.23541 C 0.01979 -0.23611 0.01758 -0.23611 0.01575 -0.2368 C 0.0138 -0.23773 0.01185 -0.23912 0.00989 -0.23981 C 0.00716 -0.24097 0.00416 -0.2419 0.00117 -0.24282 C -0.00026 -0.24352 -0.00196 -0.24352 -0.00326 -0.24444 C -0.00873 -0.24838 -0.00586 -0.24699 -0.01185 -0.24907 C -0.01745 -0.25486 -0.01289 -0.25116 -0.025 -0.25347 C -0.02709 -0.25393 -0.02891 -0.25463 -0.03099 -0.25509 C -0.03776 -0.25671 -0.04401 -0.25717 -0.05117 -0.2581 C -0.05274 -0.25879 -0.05417 -0.25926 -0.05573 -0.25972 C -0.05938 -0.26088 -0.06341 -0.26134 -0.06732 -0.26273 L -0.08034 -0.26713 C -0.08034 -0.2669 -0.08906 -0.27037 -0.08906 -0.27014 C -0.09206 -0.27245 -0.09531 -0.27384 -0.09779 -0.27639 C -0.10352 -0.28217 -0.10052 -0.27986 -0.10664 -0.28403 C -0.11016 -0.28981 -0.11068 -0.28727 -0.10664 -0.29143 L -0.10664 -0.2912 " pathEditMode="relative" rAng="0" ptsTypes="AAAAAAAAAAAAAAAAAAAAAA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409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12 -0.03612 L 0.05612 -0.03612 L 0.07513 -0.03519 C 0.07761 -0.03496 0.07995 -0.03496 0.08255 -0.03473 C 0.08451 -0.03473 0.08646 -0.0345 0.08841 -0.03403 C 0.09636 -0.03473 0.10443 -0.03496 0.11224 -0.03565 C 0.11719 -0.03612 0.12201 -0.03704 0.12695 -0.0375 C 0.13021 -0.03797 0.1336 -0.0382 0.13685 -0.03866 C 0.14063 -0.03889 0.1444 -0.03936 0.14805 -0.03982 C 0.15104 -0.04005 0.15391 -0.04051 0.15677 -0.04098 C 0.15781 -0.04121 0.15886 -0.04144 0.16003 -0.04167 C 0.16211 -0.0419 0.16445 -0.0419 0.16667 -0.0419 C 0.17175 -0.0426 0.17682 -0.04283 0.18203 -0.04352 C 0.18281 -0.04375 0.18373 -0.04375 0.18464 -0.04375 C 0.18529 -0.04399 0.18594 -0.04399 0.18659 -0.04422 C 0.18737 -0.04445 0.18776 -0.04491 0.18854 -0.04514 C 0.18958 -0.04538 0.19076 -0.04538 0.19193 -0.04538 C 0.19479 -0.04584 0.19492 -0.04607 0.19714 -0.04676 C 0.1974 -0.047 0.1974 -0.04746 0.19792 -0.04769 C 0.20195 -0.04954 0.19831 -0.04653 0.20065 -0.04838 L 0.20065 -0.04838 " pathEditMode="relative" rAng="0" ptsTypes="AAAAAAAAAAAAAAAAAAA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50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-0.07848 L 0.02774 -0.07778 C 0.028 -0.08241 0.02839 -0.08611 0.02878 -0.08982 L 0.03034 -0.10093 L 0.03138 -0.10834 C 0.03151 -0.10973 0.03229 -0.11227 0.0319 -0.11227 L -0.0069 -0.10973 C -0.01159 -0.10672 -0.00677 -0.10973 -0.01562 -0.10718 C -0.0164 -0.10718 -0.01744 -0.10602 -0.01849 -0.10602 C -0.02252 -0.10533 -0.0263 -0.10533 -0.03021 -0.10486 L -0.03984 -0.10209 C -0.05 -0.10209 -0.06002 -0.10278 -0.07044 -0.10348 C -0.07122 -0.10417 -0.072 -0.10417 -0.07304 -0.10486 C -0.07734 -0.10718 -0.07422 -0.10672 -0.08216 -0.10973 C -0.08333 -0.11019 -0.09349 -0.11227 -0.09414 -0.11227 C -0.09466 -0.11297 -0.09518 -0.11343 -0.0957 -0.11343 C -0.09752 -0.11482 -0.09974 -0.11551 -0.10143 -0.11598 C -0.10208 -0.11667 -0.10312 -0.11667 -0.1039 -0.11736 C -0.10494 -0.11806 -0.10599 -0.11899 -0.1069 -0.11968 L -0.11002 -0.12223 C -0.1108 -0.12292 -0.11146 -0.12292 -0.11211 -0.12361 C -0.11224 -0.12361 -0.11133 -0.12361 -0.11106 -0.12361 L -0.11106 -0.12292 " pathEditMode="relative" rAng="0" ptsTypes="AAAAAAAAAAAAAAAAAAAAAAA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222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185 L 4.79167E-6 0.00023 C -0.00378 0.00185 -0.00652 0.0037 -0.01016 0.00555 C -0.01316 0.0074 -0.01797 0.0074 -0.01954 0.00926 L -0.02435 0.01296 C -0.02474 0.01296 -0.02592 0.01296 -0.02631 0.01481 C -0.02956 0.01666 -0.028 0.01666 -0.03112 0.01851 C -0.0323 0.02037 -0.03191 0.02222 -0.03347 0.02407 C -0.03477 0.02407 -0.03737 0.02407 -0.03829 0.02592 C -0.03946 0.02592 -0.03985 0.02592 -0.04115 0.02777 C -0.04141 0.02777 -0.04258 0.02963 -0.04297 0.02963 C -0.04428 0.02963 -0.04467 0.03148 -0.04584 0.03148 C -0.04623 0.03148 -0.04701 0.03333 -0.04779 0.03333 C -0.04935 0.03518 -0.05105 0.03703 -0.05261 0.03888 C -0.05339 0.03888 -0.05417 0.03888 -0.05495 0.03888 C -0.05573 0.04074 -0.05782 0.04259 -0.05977 0.04444 C -0.06042 0.04444 -0.06329 0.04444 -0.06446 0.04629 C -0.06654 0.04629 -0.06771 0.04814 -0.06928 0.04814 C -0.06967 0.05 -0.07006 0.05 -0.07162 0.05 L -0.07644 0.05185 C -0.07826 0.0537 -0.07826 0.05185 -0.07826 0.0537 L -0.07826 0.05185 " pathEditMode="relative" rAng="0" ptsTypes="AAAAAAAAAAAAAAAAAAAAAA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50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3" grpId="0" animBg="1"/>
      <p:bldP spid="13" grpId="1" animBg="1"/>
      <p:bldP spid="14" grpId="0"/>
      <p:bldP spid="14" grpId="1"/>
      <p:bldP spid="18" grpId="0"/>
      <p:bldP spid="18" grpId="1"/>
      <p:bldP spid="22" grpId="0"/>
      <p:bldP spid="22" grpId="1"/>
      <p:bldP spid="26" grpId="0"/>
      <p:bldP spid="26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32</Words>
  <Application>Microsoft Office PowerPoint</Application>
  <PresentationFormat>Произвольный</PresentationFormat>
  <Paragraphs>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Lenovo</cp:lastModifiedBy>
  <cp:revision>11</cp:revision>
  <dcterms:created xsi:type="dcterms:W3CDTF">2024-08-08T14:23:55Z</dcterms:created>
  <dcterms:modified xsi:type="dcterms:W3CDTF">2024-08-19T16:05:33Z</dcterms:modified>
</cp:coreProperties>
</file>