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0.svg" ContentType="image/svg+xml"/>
  <Override PartName="/ppt/media/image13.svg" ContentType="image/svg+xml"/>
  <Override PartName="/ppt/media/image16.svg" ContentType="image/svg+xml"/>
  <Override PartName="/ppt/media/image19.svg" ContentType="image/svg+xml"/>
  <Override PartName="/ppt/media/image21.svg" ContentType="image/svg+xml"/>
  <Override PartName="/ppt/media/image24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4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782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63163-4B68-0D75-362A-E8E1362562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324B73D-688A-4181-9090-115E436709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EFBE5D-B3DE-60C5-12F0-E82CAC3F9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D7A7-C169-495B-9E69-DC33A7F8C746}" type="datetimeFigureOut">
              <a:rPr lang="ru-RU" smtClean="0"/>
              <a:t>14.08.2025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44E58F-DB7F-F505-91FB-A3008215E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390126-8CB8-7F37-6670-07D98F68C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DC7C-19BA-4664-8F3F-1D52CB8AC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2821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70446E-1BE2-D283-711A-9E1E778B7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56A9176-0F4D-670E-0586-BC6154DFC5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672473-17F4-D647-D1F8-BF2CF320F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D7A7-C169-495B-9E69-DC33A7F8C746}" type="datetimeFigureOut">
              <a:rPr lang="ru-RU" smtClean="0"/>
              <a:t>14.08.2025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F7D002-2D9D-86C5-9253-5BED4F46D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11C388-7150-7DF8-FF7B-43E91FE9B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DC7C-19BA-4664-8F3F-1D52CB8AC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035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58924B4-3F8F-E51A-16E2-B974A4698C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7DADFFC-A454-44A2-988C-F861D1508C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37A4FC-C21E-C863-BF49-36D451DC2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D7A7-C169-495B-9E69-DC33A7F8C746}" type="datetimeFigureOut">
              <a:rPr lang="ru-RU" smtClean="0"/>
              <a:t>14.08.2025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CFA2CE-BBC5-65F8-B11B-1DD5D2ABF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066E87-D4C9-C333-16A0-BE8C12D4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DC7C-19BA-4664-8F3F-1D52CB8AC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913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A55AAF-CDEA-51C6-52B1-24B3065C8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F37BAD-E409-223A-02EB-FB31814330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FF005F-5396-B68A-DACE-FF15326C2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D7A7-C169-495B-9E69-DC33A7F8C746}" type="datetimeFigureOut">
              <a:rPr lang="ru-RU" smtClean="0"/>
              <a:t>14.08.2025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4C71B5-E0C2-EC07-70F2-29F090A94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725E86-9C5F-F795-E506-CDD449DE2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DC7C-19BA-4664-8F3F-1D52CB8AC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934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28E493-C0E9-3850-1B6E-26EC300DF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EC5E62-A414-BDBD-82EA-B1D4DF8A88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0BF568-12A5-F098-429D-40E2628FC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D7A7-C169-495B-9E69-DC33A7F8C746}" type="datetimeFigureOut">
              <a:rPr lang="ru-RU" smtClean="0"/>
              <a:t>14.08.2025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68375F-C01D-67BF-58BE-73F5FB3FD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909C77-9B13-287C-EF06-98196199F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DC7C-19BA-4664-8F3F-1D52CB8AC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017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3A6C87-F41D-4F6A-0044-57C3A6A40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60F3E6-9F52-F94E-CE90-DFC96A21AC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DFC2180-07B3-D386-9F73-F9C95AE988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29AAE09-A9FE-7016-3123-C5DC598C0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D7A7-C169-495B-9E69-DC33A7F8C746}" type="datetimeFigureOut">
              <a:rPr lang="ru-RU" smtClean="0"/>
              <a:t>14.08.2025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AD3FBA-C964-9A25-DF8D-AF8293ABE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386348B-F1E3-D672-CF9F-252896140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DC7C-19BA-4664-8F3F-1D52CB8AC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6251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5D3AAE-D0BD-42FF-EC81-B426229BA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188B9F3-C6CD-47FE-C3A0-71C427E31F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86E372C-FD69-6117-55B2-514DF63B2E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1908C5-974B-EAB9-0A9C-E5113D553D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44C1B8E-A9DB-8B87-90AC-35F0BD177E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4E33FAD-6413-D859-D3DE-7778B76EE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D7A7-C169-495B-9E69-DC33A7F8C746}" type="datetimeFigureOut">
              <a:rPr lang="ru-RU" smtClean="0"/>
              <a:t>14.08.2025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759778E-C6EB-8BFB-67DC-7AB2E8CD6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952C0B3-F37E-657F-8D81-A674CA98E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DC7C-19BA-4664-8F3F-1D52CB8AC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925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C78258-2700-9695-B713-D8C62DFDC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13225DD-96FD-8511-6F3D-B96CC8FC7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D7A7-C169-495B-9E69-DC33A7F8C746}" type="datetimeFigureOut">
              <a:rPr lang="ru-RU" smtClean="0"/>
              <a:t>14.08.2025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E86F354-4814-0505-DD1F-813991464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22720CF-5E66-9366-E203-F57D1F7BF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DC7C-19BA-4664-8F3F-1D52CB8AC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1561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0181312-A44B-794E-4F1D-438B957B9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D7A7-C169-495B-9E69-DC33A7F8C746}" type="datetimeFigureOut">
              <a:rPr lang="ru-RU" smtClean="0"/>
              <a:t>14.08.2025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9574B1A-A18C-649B-84A3-BEB9DB6F8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FD14A41-D592-06F0-5B6E-F43CB5086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DC7C-19BA-4664-8F3F-1D52CB8AC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713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978D66-241C-A720-18E0-EF92E01DA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A92E3E-0C13-0DCF-A60C-8EF2AC075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AE70A67-562E-2668-269A-41D1BC802D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225FF3D-196A-09BE-AB40-2029A2892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D7A7-C169-495B-9E69-DC33A7F8C746}" type="datetimeFigureOut">
              <a:rPr lang="ru-RU" smtClean="0"/>
              <a:t>14.08.2025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C8C6CCF-5725-EB74-3D0B-0DC272A9B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9725D3E-3E7C-E679-80AE-CD80BBA94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DC7C-19BA-4664-8F3F-1D52CB8AC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874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783542-0E35-256C-8EB5-F2904B9F3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716E53-D5A3-1E18-432F-36712333EE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BB356E3-DB07-1941-EA36-3F8C354C9C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8A543D0-CD42-B984-8674-E13CE65FC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D7A7-C169-495B-9E69-DC33A7F8C746}" type="datetimeFigureOut">
              <a:rPr lang="ru-RU" smtClean="0"/>
              <a:t>14.08.2025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36D61C-1CE2-3E5F-FDB5-C45E12F9B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0C0277-8584-2622-576F-9D8D9A260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DC7C-19BA-4664-8F3F-1D52CB8AC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0209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DBD93E-9D8A-9513-2198-D9C7FCAA1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AD21EE-2F45-86F1-53BF-DE85A0112D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F4E1EB-A69E-E734-2DBF-ED4C065C62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ED7A7-C169-495B-9E69-DC33A7F8C746}" type="datetimeFigureOut">
              <a:rPr lang="ru-RU" smtClean="0"/>
              <a:t>14.08.2025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9405E4-323A-3534-C57C-16D8EF9674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8E7690-1CC9-500A-CAB3-8E56A14027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21DC7C-19BA-4664-8F3F-1D52CB8AC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226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microsoft.com/office/2007/relationships/hdphoto" Target="../media/hdphoto1.wdp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sv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sv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sv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svg"/><Relationship Id="rId22" Type="http://schemas.openxmlformats.org/officeDocument/2006/relationships/image" Target="../media/image20.png"/><Relationship Id="rId23" Type="http://schemas.openxmlformats.org/officeDocument/2006/relationships/image" Target="../media/image21.sv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sv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ADF10D-56EE-A788-F4CD-1E3BC7812B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6444"/>
            <a:ext cx="12304450" cy="6910887"/>
          </a:xfrm>
          <a:prstGeom prst="rect">
            <a:avLst/>
          </a:prstGeom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A13F1353-FDD9-8EC0-C964-15CCA53BE7B4}"/>
              </a:ext>
            </a:extLst>
          </p:cNvPr>
          <p:cNvGrpSpPr/>
          <p:nvPr/>
        </p:nvGrpSpPr>
        <p:grpSpPr>
          <a:xfrm>
            <a:off x="9298636" y="5819741"/>
            <a:ext cx="1093531" cy="1017639"/>
            <a:chOff x="110921" y="46441"/>
            <a:chExt cx="497213" cy="505365"/>
          </a:xfrm>
        </p:grpSpPr>
        <p:pic>
          <p:nvPicPr>
            <p:cNvPr id="36" name="Picture 40">
              <a:extLst>
                <a:ext uri="{FF2B5EF4-FFF2-40B4-BE49-F238E27FC236}">
                  <a16:creationId xmlns:a16="http://schemas.microsoft.com/office/drawing/2014/main" id="{70411652-EA8C-5AF6-D237-841CE1CA8E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CCE7C61-6DBF-7114-5182-9F1FAA1D245C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2E33F345-469D-42D0-B631-C047612052B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03229" y="4910622"/>
            <a:ext cx="1814487" cy="1814487"/>
          </a:xfrm>
          <a:prstGeom prst="rect">
            <a:avLst/>
          </a:prstGeom>
        </p:spPr>
      </p:pic>
      <p:grpSp>
        <p:nvGrpSpPr>
          <p:cNvPr id="65" name="1">
            <a:extLst>
              <a:ext uri="{FF2B5EF4-FFF2-40B4-BE49-F238E27FC236}">
                <a16:creationId xmlns:a16="http://schemas.microsoft.com/office/drawing/2014/main" id="{1144BF3E-B0AA-4BAD-BF68-EB333251EDC4}"/>
              </a:ext>
            </a:extLst>
          </p:cNvPr>
          <p:cNvGrpSpPr/>
          <p:nvPr/>
        </p:nvGrpSpPr>
        <p:grpSpPr>
          <a:xfrm>
            <a:off x="79212" y="79224"/>
            <a:ext cx="2472960" cy="2241516"/>
            <a:chOff x="3554019" y="458421"/>
            <a:chExt cx="2472960" cy="2241516"/>
          </a:xfrm>
        </p:grpSpPr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EA78E8FB-EF9B-4A6B-8394-D26442984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54019" y="458421"/>
              <a:ext cx="2472960" cy="2241516"/>
            </a:xfrm>
            <a:prstGeom prst="rect">
              <a:avLst/>
            </a:prstGeom>
            <a:blipFill>
              <a:blip r:embed="rId8"/>
              <a:stretch>
                <a:fillRect/>
              </a:stretch>
            </a:blipFill>
          </p:spPr>
        </p:pic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3F008999-649F-49FF-A8D0-F91073BFBD48}"/>
                </a:ext>
              </a:extLst>
            </p:cNvPr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146361" y="1099883"/>
              <a:ext cx="1049019" cy="120626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1" name="Скругленный прямоугольник 62">
            <a:extLst>
              <a:ext uri="{FF2B5EF4-FFF2-40B4-BE49-F238E27FC236}">
                <a16:creationId xmlns:a16="http://schemas.microsoft.com/office/drawing/2014/main" id="{FAF7188A-62F1-4576-A9F4-17CFEDDECE0D}"/>
              </a:ext>
            </a:extLst>
          </p:cNvPr>
          <p:cNvSpPr/>
          <p:nvPr/>
        </p:nvSpPr>
        <p:spPr>
          <a:xfrm>
            <a:off x="45716" y="-125981"/>
            <a:ext cx="2561074" cy="2587481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800" b="1" dirty="0">
              <a:solidFill>
                <a:schemeClr val="tx1"/>
              </a:solidFill>
            </a:endParaRPr>
          </a:p>
          <a:p>
            <a:pPr algn="ctr"/>
            <a:r>
              <a:rPr lang="ru-RU" sz="4800" b="1" dirty="0">
                <a:solidFill>
                  <a:schemeClr val="tx1"/>
                </a:solidFill>
              </a:rPr>
              <a:t>1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A5E77C86-E591-4B84-98B3-8DC138EF198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" b="-13278"/>
          <a:stretch/>
        </p:blipFill>
        <p:spPr>
          <a:xfrm flipH="1">
            <a:off x="456803" y="626909"/>
            <a:ext cx="1610063" cy="1314460"/>
          </a:xfrm>
          <a:prstGeom prst="rect">
            <a:avLst/>
          </a:prstGeom>
        </p:spPr>
      </p:pic>
      <p:grpSp>
        <p:nvGrpSpPr>
          <p:cNvPr id="86" name="1">
            <a:extLst>
              <a:ext uri="{FF2B5EF4-FFF2-40B4-BE49-F238E27FC236}">
                <a16:creationId xmlns:a16="http://schemas.microsoft.com/office/drawing/2014/main" id="{72A4BCDF-1AD3-4044-A80A-20EFB78E4CE7}"/>
              </a:ext>
            </a:extLst>
          </p:cNvPr>
          <p:cNvGrpSpPr/>
          <p:nvPr/>
        </p:nvGrpSpPr>
        <p:grpSpPr>
          <a:xfrm>
            <a:off x="2208681" y="96631"/>
            <a:ext cx="2472960" cy="2241516"/>
            <a:chOff x="3554019" y="458421"/>
            <a:chExt cx="2472960" cy="2241516"/>
          </a:xfrm>
        </p:grpSpPr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9ECAB55B-23B4-495F-B46A-9D78E38DE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54019" y="458421"/>
              <a:ext cx="2472960" cy="2241516"/>
            </a:xfrm>
            <a:prstGeom prst="rect">
              <a:avLst/>
            </a:prstGeom>
            <a:blipFill>
              <a:blip r:embed="rId8"/>
              <a:stretch>
                <a:fillRect/>
              </a:stretch>
            </a:blipFill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43CEFFD3-5F98-4E9B-B742-C6E218068BCB}"/>
                </a:ext>
              </a:extLst>
            </p:cNvPr>
            <p:cNvPicPr/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l="11174" r="11174"/>
            <a:stretch/>
          </p:blipFill>
          <p:spPr bwMode="auto">
            <a:xfrm>
              <a:off x="3942525" y="1205868"/>
              <a:ext cx="1648169" cy="91782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2" name="Скругленный прямоугольник 62">
            <a:extLst>
              <a:ext uri="{FF2B5EF4-FFF2-40B4-BE49-F238E27FC236}">
                <a16:creationId xmlns:a16="http://schemas.microsoft.com/office/drawing/2014/main" id="{A4D6936D-F05F-4B43-8338-82ACB06EDFAC}"/>
              </a:ext>
            </a:extLst>
          </p:cNvPr>
          <p:cNvSpPr/>
          <p:nvPr/>
        </p:nvSpPr>
        <p:spPr>
          <a:xfrm>
            <a:off x="2161219" y="-124428"/>
            <a:ext cx="2561074" cy="2587481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800" b="1" dirty="0">
              <a:solidFill>
                <a:schemeClr val="tx1"/>
              </a:solidFill>
            </a:endParaRPr>
          </a:p>
          <a:p>
            <a:pPr algn="ctr"/>
            <a:r>
              <a:rPr lang="ru-RU" sz="4800" b="1" dirty="0">
                <a:solidFill>
                  <a:schemeClr val="tx1"/>
                </a:solidFill>
              </a:rPr>
              <a:t>2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F9B26FB5-9283-48D3-A04F-0D9ABD3C1CDA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500635" y="417192"/>
            <a:ext cx="1811095" cy="1641595"/>
          </a:xfrm>
          <a:prstGeom prst="rect">
            <a:avLst/>
          </a:prstGeom>
        </p:spPr>
      </p:pic>
      <p:grpSp>
        <p:nvGrpSpPr>
          <p:cNvPr id="97" name="1">
            <a:extLst>
              <a:ext uri="{FF2B5EF4-FFF2-40B4-BE49-F238E27FC236}">
                <a16:creationId xmlns:a16="http://schemas.microsoft.com/office/drawing/2014/main" id="{63C240B0-15E8-45BB-BF7B-1674DFD68ACA}"/>
              </a:ext>
            </a:extLst>
          </p:cNvPr>
          <p:cNvGrpSpPr/>
          <p:nvPr/>
        </p:nvGrpSpPr>
        <p:grpSpPr>
          <a:xfrm>
            <a:off x="4510150" y="129630"/>
            <a:ext cx="2472960" cy="2241516"/>
            <a:chOff x="3554019" y="458421"/>
            <a:chExt cx="2472960" cy="2241516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3AF9A1FD-33CA-4C27-BFDB-1B81C800E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54019" y="458421"/>
              <a:ext cx="2472960" cy="2241516"/>
            </a:xfrm>
            <a:prstGeom prst="rect">
              <a:avLst/>
            </a:prstGeom>
            <a:blipFill>
              <a:blip r:embed="rId8"/>
              <a:stretch>
                <a:fillRect/>
              </a:stretch>
            </a:blipFill>
          </p:spPr>
        </p:pic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FE81AC90-31AA-4C43-8A54-2F49EBEE107B}"/>
                </a:ext>
              </a:extLst>
            </p:cNvPr>
            <p:cNvPicPr/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003699" y="965590"/>
              <a:ext cx="1371858" cy="137185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3" name="Скругленный прямоугольник 62">
            <a:extLst>
              <a:ext uri="{FF2B5EF4-FFF2-40B4-BE49-F238E27FC236}">
                <a16:creationId xmlns:a16="http://schemas.microsoft.com/office/drawing/2014/main" id="{C7A6B2E7-680F-4F4C-9810-54EF501129BB}"/>
              </a:ext>
            </a:extLst>
          </p:cNvPr>
          <p:cNvSpPr/>
          <p:nvPr/>
        </p:nvSpPr>
        <p:spPr>
          <a:xfrm>
            <a:off x="4485309" y="-116665"/>
            <a:ext cx="2561074" cy="2587481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800" b="1" dirty="0">
              <a:solidFill>
                <a:schemeClr val="tx1"/>
              </a:solidFill>
            </a:endParaRPr>
          </a:p>
          <a:p>
            <a:pPr algn="ctr"/>
            <a:r>
              <a:rPr lang="ru-RU" sz="4800" b="1" dirty="0">
                <a:solidFill>
                  <a:schemeClr val="tx1"/>
                </a:solidFill>
              </a:rPr>
              <a:t>3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2360DF9E-7F4B-4690-98B7-77664E780103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838923" y="383739"/>
            <a:ext cx="1811095" cy="1641595"/>
          </a:xfrm>
          <a:prstGeom prst="rect">
            <a:avLst/>
          </a:prstGeom>
        </p:spPr>
      </p:pic>
      <p:grpSp>
        <p:nvGrpSpPr>
          <p:cNvPr id="105" name="1">
            <a:extLst>
              <a:ext uri="{FF2B5EF4-FFF2-40B4-BE49-F238E27FC236}">
                <a16:creationId xmlns:a16="http://schemas.microsoft.com/office/drawing/2014/main" id="{3B75A26B-A92E-4839-8FDB-EC68AD512A1A}"/>
              </a:ext>
            </a:extLst>
          </p:cNvPr>
          <p:cNvGrpSpPr/>
          <p:nvPr/>
        </p:nvGrpSpPr>
        <p:grpSpPr>
          <a:xfrm>
            <a:off x="6713386" y="65449"/>
            <a:ext cx="2472960" cy="2241516"/>
            <a:chOff x="3554019" y="458421"/>
            <a:chExt cx="2472960" cy="2241516"/>
          </a:xfrm>
        </p:grpSpPr>
        <p:pic>
          <p:nvPicPr>
            <p:cNvPr id="109" name="Рисунок 108">
              <a:extLst>
                <a:ext uri="{FF2B5EF4-FFF2-40B4-BE49-F238E27FC236}">
                  <a16:creationId xmlns:a16="http://schemas.microsoft.com/office/drawing/2014/main" id="{62429B67-D69B-40B8-B245-6E7CAB1B0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54019" y="458421"/>
              <a:ext cx="2472960" cy="2241516"/>
            </a:xfrm>
            <a:prstGeom prst="rect">
              <a:avLst/>
            </a:prstGeom>
            <a:blipFill>
              <a:blip r:embed="rId8"/>
              <a:stretch>
                <a:fillRect/>
              </a:stretch>
            </a:blipFill>
          </p:spPr>
        </p:pic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155F66FE-CE04-4EB8-8105-8501673AB411}"/>
                </a:ext>
              </a:extLst>
            </p:cNvPr>
            <p:cNvPicPr/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/>
          </p:blipFill>
          <p:spPr bwMode="auto">
            <a:xfrm>
              <a:off x="3704664" y="1328190"/>
              <a:ext cx="2050423" cy="83091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1" name="Скругленный прямоугольник 62">
            <a:extLst>
              <a:ext uri="{FF2B5EF4-FFF2-40B4-BE49-F238E27FC236}">
                <a16:creationId xmlns:a16="http://schemas.microsoft.com/office/drawing/2014/main" id="{A78F3BAD-58BE-4714-92B0-5511509BC1FD}"/>
              </a:ext>
            </a:extLst>
          </p:cNvPr>
          <p:cNvSpPr/>
          <p:nvPr/>
        </p:nvSpPr>
        <p:spPr>
          <a:xfrm>
            <a:off x="6683964" y="-116665"/>
            <a:ext cx="2561074" cy="2587481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800" b="1" dirty="0">
              <a:solidFill>
                <a:schemeClr val="tx1"/>
              </a:solidFill>
            </a:endParaRPr>
          </a:p>
          <a:p>
            <a:pPr algn="ctr"/>
            <a:r>
              <a:rPr lang="ru-RU" sz="4800" b="1" dirty="0">
                <a:solidFill>
                  <a:schemeClr val="tx1"/>
                </a:solidFill>
              </a:rPr>
              <a:t>4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29454D3C-A62C-4941-A6A7-E2735C65B2A7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038696" y="484356"/>
            <a:ext cx="1811095" cy="1641595"/>
          </a:xfrm>
          <a:prstGeom prst="rect">
            <a:avLst/>
          </a:prstGeom>
        </p:spPr>
      </p:pic>
      <p:grpSp>
        <p:nvGrpSpPr>
          <p:cNvPr id="116" name="1">
            <a:extLst>
              <a:ext uri="{FF2B5EF4-FFF2-40B4-BE49-F238E27FC236}">
                <a16:creationId xmlns:a16="http://schemas.microsoft.com/office/drawing/2014/main" id="{8F994DFB-68E6-4F6D-8570-F1E74F71E83C}"/>
              </a:ext>
            </a:extLst>
          </p:cNvPr>
          <p:cNvGrpSpPr/>
          <p:nvPr/>
        </p:nvGrpSpPr>
        <p:grpSpPr>
          <a:xfrm>
            <a:off x="79212" y="2407047"/>
            <a:ext cx="2472960" cy="2241516"/>
            <a:chOff x="3554019" y="458421"/>
            <a:chExt cx="2472960" cy="2241516"/>
          </a:xfrm>
        </p:grpSpPr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6F537469-62CF-4917-9876-CF086134D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54019" y="458421"/>
              <a:ext cx="2472960" cy="2241516"/>
            </a:xfrm>
            <a:prstGeom prst="rect">
              <a:avLst/>
            </a:prstGeom>
            <a:blipFill>
              <a:blip r:embed="rId8"/>
              <a:stretch>
                <a:fillRect/>
              </a:stretch>
            </a:blipFill>
          </p:spPr>
        </p:pic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EEF6E63E-9714-4418-9D8C-9A0A9F35CA7F}"/>
                </a:ext>
              </a:extLst>
            </p:cNvPr>
            <p:cNvPicPr/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008621" y="914676"/>
              <a:ext cx="1426947" cy="142694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9" name="Скругленный прямоугольник 62">
            <a:extLst>
              <a:ext uri="{FF2B5EF4-FFF2-40B4-BE49-F238E27FC236}">
                <a16:creationId xmlns:a16="http://schemas.microsoft.com/office/drawing/2014/main" id="{F2BEA561-234E-4FA2-AEFF-49F017B0F317}"/>
              </a:ext>
            </a:extLst>
          </p:cNvPr>
          <p:cNvSpPr/>
          <p:nvPr/>
        </p:nvSpPr>
        <p:spPr>
          <a:xfrm>
            <a:off x="15558" y="2182247"/>
            <a:ext cx="2561074" cy="2587481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800" b="1" dirty="0">
              <a:solidFill>
                <a:schemeClr val="tx1"/>
              </a:solidFill>
            </a:endParaRPr>
          </a:p>
          <a:p>
            <a:pPr algn="ctr"/>
            <a:r>
              <a:rPr lang="ru-RU" sz="4800" b="1" dirty="0">
                <a:solidFill>
                  <a:schemeClr val="tx1"/>
                </a:solidFill>
              </a:rPr>
              <a:t>5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20" name="Рисунок 119">
            <a:extLst>
              <a:ext uri="{FF2B5EF4-FFF2-40B4-BE49-F238E27FC236}">
                <a16:creationId xmlns:a16="http://schemas.microsoft.com/office/drawing/2014/main" id="{9B92B479-95E3-43D6-A106-6E004E90EED6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92177" y="2790604"/>
            <a:ext cx="1811095" cy="1641595"/>
          </a:xfrm>
          <a:prstGeom prst="rect">
            <a:avLst/>
          </a:prstGeom>
        </p:spPr>
      </p:pic>
      <p:grpSp>
        <p:nvGrpSpPr>
          <p:cNvPr id="121" name="1">
            <a:extLst>
              <a:ext uri="{FF2B5EF4-FFF2-40B4-BE49-F238E27FC236}">
                <a16:creationId xmlns:a16="http://schemas.microsoft.com/office/drawing/2014/main" id="{4816AA82-F977-413B-A514-A4924138A1B0}"/>
              </a:ext>
            </a:extLst>
          </p:cNvPr>
          <p:cNvGrpSpPr/>
          <p:nvPr/>
        </p:nvGrpSpPr>
        <p:grpSpPr>
          <a:xfrm>
            <a:off x="2212700" y="2387891"/>
            <a:ext cx="2472960" cy="2241516"/>
            <a:chOff x="3554019" y="458421"/>
            <a:chExt cx="2472960" cy="2241516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76134F00-ECEC-4631-8CDA-2D408A71B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54019" y="458421"/>
              <a:ext cx="2472960" cy="2241516"/>
            </a:xfrm>
            <a:prstGeom prst="rect">
              <a:avLst/>
            </a:prstGeom>
            <a:blipFill>
              <a:blip r:embed="rId8"/>
              <a:stretch>
                <a:fillRect/>
              </a:stretch>
            </a:blipFill>
          </p:spPr>
        </p:pic>
        <p:pic>
          <p:nvPicPr>
            <p:cNvPr id="123" name="Рисунок 122">
              <a:extLst>
                <a:ext uri="{FF2B5EF4-FFF2-40B4-BE49-F238E27FC236}">
                  <a16:creationId xmlns:a16="http://schemas.microsoft.com/office/drawing/2014/main" id="{827E2FDE-A16F-424B-9C32-DCE178570440}"/>
                </a:ext>
              </a:extLst>
            </p:cNvPr>
            <p:cNvPicPr/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/>
          </p:blipFill>
          <p:spPr bwMode="auto">
            <a:xfrm>
              <a:off x="3746802" y="1268900"/>
              <a:ext cx="2020655" cy="81235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7" name="Скругленный прямоугольник 62">
            <a:extLst>
              <a:ext uri="{FF2B5EF4-FFF2-40B4-BE49-F238E27FC236}">
                <a16:creationId xmlns:a16="http://schemas.microsoft.com/office/drawing/2014/main" id="{63399625-D8BF-41A4-A2F1-D8363B7A988E}"/>
              </a:ext>
            </a:extLst>
          </p:cNvPr>
          <p:cNvSpPr/>
          <p:nvPr/>
        </p:nvSpPr>
        <p:spPr>
          <a:xfrm>
            <a:off x="2176720" y="2157413"/>
            <a:ext cx="2561074" cy="2587481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800" b="1" dirty="0">
              <a:solidFill>
                <a:schemeClr val="tx1"/>
              </a:solidFill>
            </a:endParaRPr>
          </a:p>
          <a:p>
            <a:pPr algn="ctr"/>
            <a:r>
              <a:rPr lang="ru-RU" sz="4800" b="1" dirty="0">
                <a:solidFill>
                  <a:schemeClr val="tx1"/>
                </a:solidFill>
              </a:rPr>
              <a:t>6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28" name="Рисунок 127">
            <a:extLst>
              <a:ext uri="{FF2B5EF4-FFF2-40B4-BE49-F238E27FC236}">
                <a16:creationId xmlns:a16="http://schemas.microsoft.com/office/drawing/2014/main" id="{34F99350-4D3A-40F1-828D-5318495AA4DB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613304" y="2819628"/>
            <a:ext cx="1811095" cy="1641595"/>
          </a:xfrm>
          <a:prstGeom prst="rect">
            <a:avLst/>
          </a:prstGeom>
        </p:spPr>
      </p:pic>
      <p:grpSp>
        <p:nvGrpSpPr>
          <p:cNvPr id="129" name="1">
            <a:extLst>
              <a:ext uri="{FF2B5EF4-FFF2-40B4-BE49-F238E27FC236}">
                <a16:creationId xmlns:a16="http://schemas.microsoft.com/office/drawing/2014/main" id="{59840075-D70E-4936-B9F3-80D73943637F}"/>
              </a:ext>
            </a:extLst>
          </p:cNvPr>
          <p:cNvGrpSpPr/>
          <p:nvPr/>
        </p:nvGrpSpPr>
        <p:grpSpPr>
          <a:xfrm>
            <a:off x="4481756" y="2412340"/>
            <a:ext cx="2472960" cy="2241516"/>
            <a:chOff x="3554019" y="458421"/>
            <a:chExt cx="2472960" cy="2241516"/>
          </a:xfrm>
        </p:grpSpPr>
        <p:pic>
          <p:nvPicPr>
            <p:cNvPr id="130" name="Рисунок 129">
              <a:extLst>
                <a:ext uri="{FF2B5EF4-FFF2-40B4-BE49-F238E27FC236}">
                  <a16:creationId xmlns:a16="http://schemas.microsoft.com/office/drawing/2014/main" id="{87F25ACC-FB75-479E-AF51-342F1928A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54019" y="458421"/>
              <a:ext cx="2472960" cy="2241516"/>
            </a:xfrm>
            <a:prstGeom prst="rect">
              <a:avLst/>
            </a:prstGeom>
            <a:blipFill>
              <a:blip r:embed="rId8"/>
              <a:stretch>
                <a:fillRect/>
              </a:stretch>
            </a:blipFill>
          </p:spPr>
        </p:pic>
        <p:pic>
          <p:nvPicPr>
            <p:cNvPr id="131" name="Рисунок 130">
              <a:extLst>
                <a:ext uri="{FF2B5EF4-FFF2-40B4-BE49-F238E27FC236}">
                  <a16:creationId xmlns:a16="http://schemas.microsoft.com/office/drawing/2014/main" id="{E47DFA1D-FD66-4FF2-80A8-2875A5E17B08}"/>
                </a:ext>
              </a:extLst>
            </p:cNvPr>
            <p:cNvPicPr/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988573" y="891696"/>
              <a:ext cx="1349560" cy="134476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2" name="Скругленный прямоугольник 62">
            <a:extLst>
              <a:ext uri="{FF2B5EF4-FFF2-40B4-BE49-F238E27FC236}">
                <a16:creationId xmlns:a16="http://schemas.microsoft.com/office/drawing/2014/main" id="{F514D019-21F7-449E-BFD2-C47B07BB4A2C}"/>
              </a:ext>
            </a:extLst>
          </p:cNvPr>
          <p:cNvSpPr/>
          <p:nvPr/>
        </p:nvSpPr>
        <p:spPr>
          <a:xfrm>
            <a:off x="4476533" y="2151454"/>
            <a:ext cx="2561074" cy="2587481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800" b="1" dirty="0">
              <a:solidFill>
                <a:schemeClr val="tx1"/>
              </a:solidFill>
            </a:endParaRPr>
          </a:p>
          <a:p>
            <a:pPr algn="ctr"/>
            <a:r>
              <a:rPr lang="ru-RU" sz="4800" b="1" dirty="0">
                <a:solidFill>
                  <a:schemeClr val="tx1"/>
                </a:solidFill>
              </a:rPr>
              <a:t>7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1D41A791-5E04-477B-9355-76AE338DA823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764044" y="2775278"/>
            <a:ext cx="1811095" cy="1641595"/>
          </a:xfrm>
          <a:prstGeom prst="rect">
            <a:avLst/>
          </a:prstGeom>
        </p:spPr>
      </p:pic>
      <p:grpSp>
        <p:nvGrpSpPr>
          <p:cNvPr id="134" name="1">
            <a:extLst>
              <a:ext uri="{FF2B5EF4-FFF2-40B4-BE49-F238E27FC236}">
                <a16:creationId xmlns:a16="http://schemas.microsoft.com/office/drawing/2014/main" id="{B0013967-16C4-4443-B0A9-7FD0FB54B600}"/>
              </a:ext>
            </a:extLst>
          </p:cNvPr>
          <p:cNvGrpSpPr/>
          <p:nvPr/>
        </p:nvGrpSpPr>
        <p:grpSpPr>
          <a:xfrm>
            <a:off x="6854471" y="2364336"/>
            <a:ext cx="2472960" cy="2241516"/>
            <a:chOff x="3554019" y="458421"/>
            <a:chExt cx="2472960" cy="2241516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87A81E31-EA58-4C75-BAD5-90D0A2CF2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54019" y="458421"/>
              <a:ext cx="2472960" cy="2241516"/>
            </a:xfrm>
            <a:prstGeom prst="rect">
              <a:avLst/>
            </a:prstGeom>
            <a:blipFill>
              <a:blip r:embed="rId8"/>
              <a:stretch>
                <a:fillRect/>
              </a:stretch>
            </a:blipFill>
          </p:spPr>
        </p:pic>
        <p:pic>
          <p:nvPicPr>
            <p:cNvPr id="136" name="Рисунок 135">
              <a:extLst>
                <a:ext uri="{FF2B5EF4-FFF2-40B4-BE49-F238E27FC236}">
                  <a16:creationId xmlns:a16="http://schemas.microsoft.com/office/drawing/2014/main" id="{9A0286B8-9E60-4741-838F-30C85E41ED8F}"/>
                </a:ext>
              </a:extLst>
            </p:cNvPr>
            <p:cNvPicPr/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/>
          </p:blipFill>
          <p:spPr bwMode="auto">
            <a:xfrm>
              <a:off x="3899048" y="1289608"/>
              <a:ext cx="1774802" cy="8476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7" name="Скругленный прямоугольник 62">
            <a:extLst>
              <a:ext uri="{FF2B5EF4-FFF2-40B4-BE49-F238E27FC236}">
                <a16:creationId xmlns:a16="http://schemas.microsoft.com/office/drawing/2014/main" id="{E86A7B5E-83B6-4570-97E8-701601A4B256}"/>
              </a:ext>
            </a:extLst>
          </p:cNvPr>
          <p:cNvSpPr/>
          <p:nvPr/>
        </p:nvSpPr>
        <p:spPr>
          <a:xfrm>
            <a:off x="6829432" y="2173955"/>
            <a:ext cx="2561074" cy="2587481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800" b="1" dirty="0">
              <a:solidFill>
                <a:schemeClr val="tx1"/>
              </a:solidFill>
            </a:endParaRPr>
          </a:p>
          <a:p>
            <a:pPr algn="ctr"/>
            <a:r>
              <a:rPr lang="ru-RU" sz="4800" b="1" dirty="0">
                <a:solidFill>
                  <a:schemeClr val="tx1"/>
                </a:solidFill>
              </a:rPr>
              <a:t>8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38" name="Рисунок 137">
            <a:extLst>
              <a:ext uri="{FF2B5EF4-FFF2-40B4-BE49-F238E27FC236}">
                <a16:creationId xmlns:a16="http://schemas.microsoft.com/office/drawing/2014/main" id="{3972C55D-14BA-46DA-ADF1-54548C86F1A4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147035" y="2822964"/>
            <a:ext cx="1811095" cy="1465262"/>
          </a:xfrm>
          <a:prstGeom prst="rect">
            <a:avLst/>
          </a:prstGeom>
        </p:spPr>
      </p:pic>
      <p:grpSp>
        <p:nvGrpSpPr>
          <p:cNvPr id="139" name="1">
            <a:extLst>
              <a:ext uri="{FF2B5EF4-FFF2-40B4-BE49-F238E27FC236}">
                <a16:creationId xmlns:a16="http://schemas.microsoft.com/office/drawing/2014/main" id="{455585E8-6CA4-494C-AF49-264B9D7D627F}"/>
              </a:ext>
            </a:extLst>
          </p:cNvPr>
          <p:cNvGrpSpPr/>
          <p:nvPr/>
        </p:nvGrpSpPr>
        <p:grpSpPr>
          <a:xfrm>
            <a:off x="58901" y="4640276"/>
            <a:ext cx="2472960" cy="2241516"/>
            <a:chOff x="3554019" y="458421"/>
            <a:chExt cx="2472960" cy="2241516"/>
          </a:xfrm>
        </p:grpSpPr>
        <p:pic>
          <p:nvPicPr>
            <p:cNvPr id="140" name="Рисунок 139">
              <a:extLst>
                <a:ext uri="{FF2B5EF4-FFF2-40B4-BE49-F238E27FC236}">
                  <a16:creationId xmlns:a16="http://schemas.microsoft.com/office/drawing/2014/main" id="{056A0F44-46EB-4762-A953-14FCA57A5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54019" y="458421"/>
              <a:ext cx="2472960" cy="2241516"/>
            </a:xfrm>
            <a:prstGeom prst="rect">
              <a:avLst/>
            </a:prstGeom>
            <a:blipFill>
              <a:blip r:embed="rId8"/>
              <a:stretch>
                <a:fillRect/>
              </a:stretch>
            </a:blipFill>
          </p:spPr>
        </p:pic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2417EF91-2ACF-4B62-A522-ED6AD20BD318}"/>
                </a:ext>
              </a:extLst>
            </p:cNvPr>
            <p:cNvPicPr/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/>
          </p:blipFill>
          <p:spPr bwMode="auto">
            <a:xfrm>
              <a:off x="3974262" y="1254690"/>
              <a:ext cx="1510929" cy="81948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2" name="Скругленный прямоугольник 62">
            <a:extLst>
              <a:ext uri="{FF2B5EF4-FFF2-40B4-BE49-F238E27FC236}">
                <a16:creationId xmlns:a16="http://schemas.microsoft.com/office/drawing/2014/main" id="{4A93DB63-60FD-46FB-94B9-4BD0CC86A434}"/>
              </a:ext>
            </a:extLst>
          </p:cNvPr>
          <p:cNvSpPr/>
          <p:nvPr/>
        </p:nvSpPr>
        <p:spPr>
          <a:xfrm>
            <a:off x="3046" y="4476446"/>
            <a:ext cx="2561074" cy="2587481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800" b="1" dirty="0">
              <a:solidFill>
                <a:schemeClr val="tx1"/>
              </a:solidFill>
            </a:endParaRPr>
          </a:p>
          <a:p>
            <a:pPr algn="ctr"/>
            <a:r>
              <a:rPr lang="ru-RU" sz="4800" b="1" dirty="0">
                <a:solidFill>
                  <a:schemeClr val="tx1"/>
                </a:solidFill>
              </a:rPr>
              <a:t>9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43" name="Рисунок 142">
            <a:extLst>
              <a:ext uri="{FF2B5EF4-FFF2-40B4-BE49-F238E27FC236}">
                <a16:creationId xmlns:a16="http://schemas.microsoft.com/office/drawing/2014/main" id="{87463B4F-C23A-4DFB-968E-8B212AB662E8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29769" y="4926560"/>
            <a:ext cx="1811095" cy="1641595"/>
          </a:xfrm>
          <a:prstGeom prst="rect">
            <a:avLst/>
          </a:prstGeom>
        </p:spPr>
      </p:pic>
      <p:grpSp>
        <p:nvGrpSpPr>
          <p:cNvPr id="144" name="1">
            <a:extLst>
              <a:ext uri="{FF2B5EF4-FFF2-40B4-BE49-F238E27FC236}">
                <a16:creationId xmlns:a16="http://schemas.microsoft.com/office/drawing/2014/main" id="{EEEF32F8-2400-482A-9DB2-A8AE560D3166}"/>
              </a:ext>
            </a:extLst>
          </p:cNvPr>
          <p:cNvGrpSpPr/>
          <p:nvPr/>
        </p:nvGrpSpPr>
        <p:grpSpPr>
          <a:xfrm>
            <a:off x="2222556" y="4731421"/>
            <a:ext cx="2472960" cy="2241516"/>
            <a:chOff x="3554019" y="458421"/>
            <a:chExt cx="2472960" cy="2241516"/>
          </a:xfrm>
        </p:grpSpPr>
        <p:pic>
          <p:nvPicPr>
            <p:cNvPr id="145" name="Рисунок 144">
              <a:extLst>
                <a:ext uri="{FF2B5EF4-FFF2-40B4-BE49-F238E27FC236}">
                  <a16:creationId xmlns:a16="http://schemas.microsoft.com/office/drawing/2014/main" id="{58A58089-FE8A-498D-BF67-4595E0294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54019" y="458421"/>
              <a:ext cx="2472960" cy="2241516"/>
            </a:xfrm>
            <a:prstGeom prst="rect">
              <a:avLst/>
            </a:prstGeom>
            <a:blipFill>
              <a:blip r:embed="rId8"/>
              <a:stretch>
                <a:fillRect/>
              </a:stretch>
            </a:blipFill>
          </p:spPr>
        </p:pic>
        <p:pic>
          <p:nvPicPr>
            <p:cNvPr id="146" name="Рисунок 145">
              <a:extLst>
                <a:ext uri="{FF2B5EF4-FFF2-40B4-BE49-F238E27FC236}">
                  <a16:creationId xmlns:a16="http://schemas.microsoft.com/office/drawing/2014/main" id="{A9242AB4-D9A1-407F-9B2B-18B4FBA7307C}"/>
                </a:ext>
              </a:extLst>
            </p:cNvPr>
            <p:cNvPicPr/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086285" y="941209"/>
              <a:ext cx="1345854" cy="135394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7" name="Скругленный прямоугольник 62">
            <a:extLst>
              <a:ext uri="{FF2B5EF4-FFF2-40B4-BE49-F238E27FC236}">
                <a16:creationId xmlns:a16="http://schemas.microsoft.com/office/drawing/2014/main" id="{08604C30-8676-4B53-8B56-2A45C15E0E34}"/>
              </a:ext>
            </a:extLst>
          </p:cNvPr>
          <p:cNvSpPr/>
          <p:nvPr/>
        </p:nvSpPr>
        <p:spPr>
          <a:xfrm>
            <a:off x="2217356" y="4481027"/>
            <a:ext cx="2561074" cy="2587481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800" b="1" dirty="0">
              <a:solidFill>
                <a:schemeClr val="tx1"/>
              </a:solidFill>
            </a:endParaRPr>
          </a:p>
          <a:p>
            <a:pPr algn="ctr"/>
            <a:r>
              <a:rPr lang="ru-RU" sz="4800" b="1" dirty="0">
                <a:solidFill>
                  <a:schemeClr val="tx1"/>
                </a:solidFill>
              </a:rPr>
              <a:t>10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48" name="Рисунок 147">
            <a:extLst>
              <a:ext uri="{FF2B5EF4-FFF2-40B4-BE49-F238E27FC236}">
                <a16:creationId xmlns:a16="http://schemas.microsoft.com/office/drawing/2014/main" id="{9F337366-2ABE-430C-98F9-62968351B58B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434261" y="5085109"/>
            <a:ext cx="1811095" cy="1641595"/>
          </a:xfrm>
          <a:prstGeom prst="rect">
            <a:avLst/>
          </a:prstGeom>
        </p:spPr>
      </p:pic>
      <p:grpSp>
        <p:nvGrpSpPr>
          <p:cNvPr id="149" name="1">
            <a:extLst>
              <a:ext uri="{FF2B5EF4-FFF2-40B4-BE49-F238E27FC236}">
                <a16:creationId xmlns:a16="http://schemas.microsoft.com/office/drawing/2014/main" id="{B2DB34CF-B6C7-4887-A003-CFD576E08E9F}"/>
              </a:ext>
            </a:extLst>
          </p:cNvPr>
          <p:cNvGrpSpPr/>
          <p:nvPr/>
        </p:nvGrpSpPr>
        <p:grpSpPr>
          <a:xfrm>
            <a:off x="4522392" y="4699830"/>
            <a:ext cx="2472960" cy="2241516"/>
            <a:chOff x="3554019" y="458421"/>
            <a:chExt cx="2472960" cy="2241516"/>
          </a:xfrm>
        </p:grpSpPr>
        <p:pic>
          <p:nvPicPr>
            <p:cNvPr id="150" name="Рисунок 149">
              <a:extLst>
                <a:ext uri="{FF2B5EF4-FFF2-40B4-BE49-F238E27FC236}">
                  <a16:creationId xmlns:a16="http://schemas.microsoft.com/office/drawing/2014/main" id="{11FB6019-52C1-486E-A963-CB363D49B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54019" y="458421"/>
              <a:ext cx="2472960" cy="2241516"/>
            </a:xfrm>
            <a:prstGeom prst="rect">
              <a:avLst/>
            </a:prstGeom>
            <a:blipFill>
              <a:blip r:embed="rId8"/>
              <a:stretch>
                <a:fillRect/>
              </a:stretch>
            </a:blipFill>
          </p:spPr>
        </p:pic>
        <p:pic>
          <p:nvPicPr>
            <p:cNvPr id="151" name="Рисунок 150">
              <a:extLst>
                <a:ext uri="{FF2B5EF4-FFF2-40B4-BE49-F238E27FC236}">
                  <a16:creationId xmlns:a16="http://schemas.microsoft.com/office/drawing/2014/main" id="{BA86AD17-1FB9-4E2D-BCBA-C7FFE0486E51}"/>
                </a:ext>
              </a:extLst>
            </p:cNvPr>
            <p:cNvPicPr/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rcRect/>
            <a:stretch/>
          </p:blipFill>
          <p:spPr bwMode="auto">
            <a:xfrm>
              <a:off x="3775301" y="1216295"/>
              <a:ext cx="1961327" cy="8669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2" name="Скругленный прямоугольник 62">
            <a:extLst>
              <a:ext uri="{FF2B5EF4-FFF2-40B4-BE49-F238E27FC236}">
                <a16:creationId xmlns:a16="http://schemas.microsoft.com/office/drawing/2014/main" id="{6BC5EFC4-7A7B-44A6-A5DD-57C5EB411C7B}"/>
              </a:ext>
            </a:extLst>
          </p:cNvPr>
          <p:cNvSpPr/>
          <p:nvPr/>
        </p:nvSpPr>
        <p:spPr>
          <a:xfrm>
            <a:off x="4540962" y="4481026"/>
            <a:ext cx="2561074" cy="2587481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800" b="1" dirty="0">
              <a:solidFill>
                <a:schemeClr val="tx1"/>
              </a:solidFill>
            </a:endParaRPr>
          </a:p>
          <a:p>
            <a:pPr algn="ctr"/>
            <a:r>
              <a:rPr lang="ru-RU" sz="4800" b="1" dirty="0">
                <a:solidFill>
                  <a:schemeClr val="tx1"/>
                </a:solidFill>
              </a:rPr>
              <a:t>11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53" name="Рисунок 152">
            <a:extLst>
              <a:ext uri="{FF2B5EF4-FFF2-40B4-BE49-F238E27FC236}">
                <a16:creationId xmlns:a16="http://schemas.microsoft.com/office/drawing/2014/main" id="{B270AFF5-AEBC-4B8F-8692-002A85ADA044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864783" y="5001242"/>
            <a:ext cx="1811095" cy="1641595"/>
          </a:xfrm>
          <a:prstGeom prst="rect">
            <a:avLst/>
          </a:prstGeom>
        </p:spPr>
      </p:pic>
      <p:grpSp>
        <p:nvGrpSpPr>
          <p:cNvPr id="154" name="1">
            <a:extLst>
              <a:ext uri="{FF2B5EF4-FFF2-40B4-BE49-F238E27FC236}">
                <a16:creationId xmlns:a16="http://schemas.microsoft.com/office/drawing/2014/main" id="{C168C3E5-8EDD-49E1-9793-0C2B67445E58}"/>
              </a:ext>
            </a:extLst>
          </p:cNvPr>
          <p:cNvGrpSpPr/>
          <p:nvPr/>
        </p:nvGrpSpPr>
        <p:grpSpPr>
          <a:xfrm>
            <a:off x="6976759" y="4699830"/>
            <a:ext cx="2472960" cy="2241516"/>
            <a:chOff x="3554019" y="458421"/>
            <a:chExt cx="2472960" cy="2241516"/>
          </a:xfrm>
        </p:grpSpPr>
        <p:pic>
          <p:nvPicPr>
            <p:cNvPr id="155" name="Рисунок 154">
              <a:extLst>
                <a:ext uri="{FF2B5EF4-FFF2-40B4-BE49-F238E27FC236}">
                  <a16:creationId xmlns:a16="http://schemas.microsoft.com/office/drawing/2014/main" id="{E8E843C5-DC0B-4057-ACCA-676F13E39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54019" y="458421"/>
              <a:ext cx="2472960" cy="2241516"/>
            </a:xfrm>
            <a:prstGeom prst="rect">
              <a:avLst/>
            </a:prstGeom>
            <a:blipFill>
              <a:blip r:embed="rId8"/>
              <a:stretch>
                <a:fillRect/>
              </a:stretch>
            </a:blipFill>
          </p:spPr>
        </p:pic>
        <p:pic>
          <p:nvPicPr>
            <p:cNvPr id="156" name="Рисунок 155">
              <a:extLst>
                <a:ext uri="{FF2B5EF4-FFF2-40B4-BE49-F238E27FC236}">
                  <a16:creationId xmlns:a16="http://schemas.microsoft.com/office/drawing/2014/main" id="{8BD743E5-DD47-4253-9A05-7370C083EAD5}"/>
                </a:ext>
              </a:extLst>
            </p:cNvPr>
            <p:cNvPicPr/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073744" y="972800"/>
              <a:ext cx="1369875" cy="126416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7" name="Скругленный прямоугольник 62">
            <a:extLst>
              <a:ext uri="{FF2B5EF4-FFF2-40B4-BE49-F238E27FC236}">
                <a16:creationId xmlns:a16="http://schemas.microsoft.com/office/drawing/2014/main" id="{313A4553-4D80-4927-A0D9-D180C9F63896}"/>
              </a:ext>
            </a:extLst>
          </p:cNvPr>
          <p:cNvSpPr/>
          <p:nvPr/>
        </p:nvSpPr>
        <p:spPr>
          <a:xfrm>
            <a:off x="6944726" y="4481700"/>
            <a:ext cx="2561074" cy="2587481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800" b="1" dirty="0">
              <a:solidFill>
                <a:schemeClr val="tx1"/>
              </a:solidFill>
            </a:endParaRPr>
          </a:p>
          <a:p>
            <a:pPr algn="ctr"/>
            <a:r>
              <a:rPr lang="ru-RU" sz="4800" b="1" dirty="0">
                <a:solidFill>
                  <a:schemeClr val="tx1"/>
                </a:solidFill>
              </a:rPr>
              <a:t>12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58" name="Рисунок 157">
            <a:extLst>
              <a:ext uri="{FF2B5EF4-FFF2-40B4-BE49-F238E27FC236}">
                <a16:creationId xmlns:a16="http://schemas.microsoft.com/office/drawing/2014/main" id="{662BD6A8-BECA-40D5-866D-DD1C006CE127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236154" y="5010236"/>
            <a:ext cx="1811095" cy="1641595"/>
          </a:xfrm>
          <a:prstGeom prst="rect">
            <a:avLst/>
          </a:prstGeom>
        </p:spPr>
      </p:pic>
      <p:sp>
        <p:nvSpPr>
          <p:cNvPr id="55" name="Скругленный прямоугольник 52">
            <a:extLst>
              <a:ext uri="{FF2B5EF4-FFF2-40B4-BE49-F238E27FC236}">
                <a16:creationId xmlns:a16="http://schemas.microsoft.com/office/drawing/2014/main" id="{04267691-8ED8-EACE-D6DE-E39FFDBC7FA0}"/>
              </a:ext>
            </a:extLst>
          </p:cNvPr>
          <p:cNvSpPr/>
          <p:nvPr/>
        </p:nvSpPr>
        <p:spPr>
          <a:xfrm>
            <a:off x="9742782" y="339406"/>
            <a:ext cx="1967945" cy="1927174"/>
          </a:xfrm>
          <a:prstGeom prst="roundRect">
            <a:avLst/>
          </a:prstGeom>
          <a:blipFill>
            <a:blip r:embed="rId2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9" name="Picture 158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471558" y="2647840"/>
            <a:ext cx="2505075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33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</p:childTnLst>
        </p:cTn>
      </p:par>
    </p:tnLst>
    <p:bldLst>
      <p:bldP spid="71" grpId="0" animBg="1"/>
      <p:bldP spid="71" grpId="1" animBg="1"/>
      <p:bldP spid="92" grpId="0" animBg="1"/>
      <p:bldP spid="92" grpId="1" animBg="1"/>
      <p:bldP spid="103" grpId="0" animBg="1"/>
      <p:bldP spid="103" grpId="1" animBg="1"/>
      <p:bldP spid="111" grpId="0" animBg="1"/>
      <p:bldP spid="111" grpId="1" animBg="1"/>
      <p:bldP spid="119" grpId="0" animBg="1"/>
      <p:bldP spid="119" grpId="1" animBg="1"/>
      <p:bldP spid="127" grpId="0" animBg="1"/>
      <p:bldP spid="127" grpId="1" animBg="1"/>
      <p:bldP spid="132" grpId="0" animBg="1"/>
      <p:bldP spid="132" grpId="1" animBg="1"/>
      <p:bldP spid="137" grpId="0" animBg="1"/>
      <p:bldP spid="137" grpId="1" animBg="1"/>
      <p:bldP spid="142" grpId="0" animBg="1"/>
      <p:bldP spid="142" grpId="1" animBg="1"/>
      <p:bldP spid="147" grpId="0" animBg="1"/>
      <p:bldP spid="147" grpId="1" animBg="1"/>
      <p:bldP spid="152" grpId="0" animBg="1"/>
      <p:bldP spid="152" grpId="1" animBg="1"/>
      <p:bldP spid="157" grpId="0" animBg="1"/>
      <p:bldP spid="157" grpId="1" animBg="1"/>
      <p:bldP spid="55" grpId="0" animBg="1"/>
      <p:bldP spid="55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12</Words>
  <Application>Microsoft Office PowerPoint</Application>
  <PresentationFormat>Широкоэкранный</PresentationFormat>
  <Paragraphs>24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Lucky-Julia</dc:creator>
  <cp:lastModifiedBy>JuliaSpeechTherapist</cp:lastModifiedBy>
  <cp:revision>20</cp:revision>
  <dcterms:created xsi:type="dcterms:W3CDTF">2024-12-04T13:46:39Z</dcterms:created>
  <dcterms:modified xsi:type="dcterms:W3CDTF">2025-08-14T10:38:17Z</dcterms:modified>
</cp:coreProperties>
</file>