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654386"/>
                <a:gd name="connsiteY0" fmla="*/ 0 h 6284252"/>
                <a:gd name="connsiteX1" fmla="*/ 618368 w 4654386"/>
                <a:gd name="connsiteY1" fmla="*/ 0 h 6284252"/>
                <a:gd name="connsiteX2" fmla="*/ 1143649 w 4654386"/>
                <a:gd name="connsiteY2" fmla="*/ 0 h 6284252"/>
                <a:gd name="connsiteX3" fmla="*/ 1901649 w 4654386"/>
                <a:gd name="connsiteY3" fmla="*/ 0 h 6284252"/>
                <a:gd name="connsiteX4" fmla="*/ 2520018 w 4654386"/>
                <a:gd name="connsiteY4" fmla="*/ 0 h 6284252"/>
                <a:gd name="connsiteX5" fmla="*/ 3138386 w 4654386"/>
                <a:gd name="connsiteY5" fmla="*/ 0 h 6284252"/>
                <a:gd name="connsiteX6" fmla="*/ 3896386 w 4654386"/>
                <a:gd name="connsiteY6" fmla="*/ 0 h 6284252"/>
                <a:gd name="connsiteX7" fmla="*/ 4654386 w 4654386"/>
                <a:gd name="connsiteY7" fmla="*/ 0 h 6284252"/>
                <a:gd name="connsiteX8" fmla="*/ 4654386 w 4654386"/>
                <a:gd name="connsiteY8" fmla="*/ 798733 h 6284252"/>
                <a:gd name="connsiteX9" fmla="*/ 4654386 w 4654386"/>
                <a:gd name="connsiteY9" fmla="*/ 1377126 h 6284252"/>
                <a:gd name="connsiteX10" fmla="*/ 4654386 w 4654386"/>
                <a:gd name="connsiteY10" fmla="*/ 1955519 h 6284252"/>
                <a:gd name="connsiteX11" fmla="*/ 4654386 w 4654386"/>
                <a:gd name="connsiteY11" fmla="*/ 2644082 h 6284252"/>
                <a:gd name="connsiteX12" fmla="*/ 4654386 w 4654386"/>
                <a:gd name="connsiteY12" fmla="*/ 3387731 h 6284252"/>
                <a:gd name="connsiteX13" fmla="*/ 4654386 w 4654386"/>
                <a:gd name="connsiteY13" fmla="*/ 3911039 h 6284252"/>
                <a:gd name="connsiteX14" fmla="*/ 4654386 w 4654386"/>
                <a:gd name="connsiteY14" fmla="*/ 4599602 h 6284252"/>
                <a:gd name="connsiteX15" fmla="*/ 4654386 w 4654386"/>
                <a:gd name="connsiteY15" fmla="*/ 5508505 h 6284252"/>
                <a:gd name="connsiteX16" fmla="*/ 4266513 w 4654386"/>
                <a:gd name="connsiteY16" fmla="*/ 5896379 h 6284252"/>
                <a:gd name="connsiteX17" fmla="*/ 3878639 w 4654386"/>
                <a:gd name="connsiteY17" fmla="*/ 6284252 h 6284252"/>
                <a:gd name="connsiteX18" fmla="*/ 3232199 w 4654386"/>
                <a:gd name="connsiteY18" fmla="*/ 6284252 h 6284252"/>
                <a:gd name="connsiteX19" fmla="*/ 2663332 w 4654386"/>
                <a:gd name="connsiteY19" fmla="*/ 6284252 h 6284252"/>
                <a:gd name="connsiteX20" fmla="*/ 2094465 w 4654386"/>
                <a:gd name="connsiteY20" fmla="*/ 6284252 h 6284252"/>
                <a:gd name="connsiteX21" fmla="*/ 1486812 w 4654386"/>
                <a:gd name="connsiteY21" fmla="*/ 6284252 h 6284252"/>
                <a:gd name="connsiteX22" fmla="*/ 762799 w 4654386"/>
                <a:gd name="connsiteY22" fmla="*/ 6284252 h 6284252"/>
                <a:gd name="connsiteX23" fmla="*/ 0 w 4654386"/>
                <a:gd name="connsiteY23" fmla="*/ 6284252 h 6284252"/>
                <a:gd name="connsiteX24" fmla="*/ 0 w 4654386"/>
                <a:gd name="connsiteY24" fmla="*/ 5648844 h 6284252"/>
                <a:gd name="connsiteX25" fmla="*/ 0 w 4654386"/>
                <a:gd name="connsiteY25" fmla="*/ 4950594 h 6284252"/>
                <a:gd name="connsiteX26" fmla="*/ 0 w 4654386"/>
                <a:gd name="connsiteY26" fmla="*/ 4126659 h 6284252"/>
                <a:gd name="connsiteX27" fmla="*/ 0 w 4654386"/>
                <a:gd name="connsiteY27" fmla="*/ 3365566 h 6284252"/>
                <a:gd name="connsiteX28" fmla="*/ 0 w 4654386"/>
                <a:gd name="connsiteY28" fmla="*/ 2855843 h 6284252"/>
                <a:gd name="connsiteX29" fmla="*/ 0 w 4654386"/>
                <a:gd name="connsiteY29" fmla="*/ 2220436 h 6284252"/>
                <a:gd name="connsiteX30" fmla="*/ 0 w 4654386"/>
                <a:gd name="connsiteY30" fmla="*/ 1396500 h 6284252"/>
                <a:gd name="connsiteX31" fmla="*/ 0 w 4654386"/>
                <a:gd name="connsiteY31" fmla="*/ 698250 h 6284252"/>
                <a:gd name="connsiteX32" fmla="*/ 0 w 4654386"/>
                <a:gd name="connsiteY32" fmla="*/ 0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50998 w 4654386"/>
                <a:gd name="connsiteY3" fmla="*/ 5911893 h 6284252"/>
                <a:gd name="connsiteX4" fmla="*/ 3878639 w 4654386"/>
                <a:gd name="connsiteY4" fmla="*/ 6284252 h 6284252"/>
                <a:gd name="connsiteX0" fmla="*/ 3878639 w 4654386"/>
                <a:gd name="connsiteY0" fmla="*/ 6284252 h 6284252"/>
                <a:gd name="connsiteX1" fmla="*/ 4033789 w 4654386"/>
                <a:gd name="connsiteY1" fmla="*/ 5663655 h 6284252"/>
                <a:gd name="connsiteX2" fmla="*/ 4654386 w 4654386"/>
                <a:gd name="connsiteY2" fmla="*/ 5508505 h 6284252"/>
                <a:gd name="connsiteX3" fmla="*/ 4282027 w 4654386"/>
                <a:gd name="connsiteY3" fmla="*/ 5880864 h 6284252"/>
                <a:gd name="connsiteX4" fmla="*/ 3878639 w 4654386"/>
                <a:gd name="connsiteY4" fmla="*/ 6284252 h 6284252"/>
                <a:gd name="connsiteX5" fmla="*/ 3232199 w 4654386"/>
                <a:gd name="connsiteY5" fmla="*/ 6284252 h 6284252"/>
                <a:gd name="connsiteX6" fmla="*/ 2585759 w 4654386"/>
                <a:gd name="connsiteY6" fmla="*/ 6284252 h 6284252"/>
                <a:gd name="connsiteX7" fmla="*/ 2016892 w 4654386"/>
                <a:gd name="connsiteY7" fmla="*/ 6284252 h 6284252"/>
                <a:gd name="connsiteX8" fmla="*/ 1331666 w 4654386"/>
                <a:gd name="connsiteY8" fmla="*/ 6284252 h 6284252"/>
                <a:gd name="connsiteX9" fmla="*/ 607653 w 4654386"/>
                <a:gd name="connsiteY9" fmla="*/ 6284252 h 6284252"/>
                <a:gd name="connsiteX10" fmla="*/ 0 w 4654386"/>
                <a:gd name="connsiteY10" fmla="*/ 6284252 h 6284252"/>
                <a:gd name="connsiteX11" fmla="*/ 0 w 4654386"/>
                <a:gd name="connsiteY11" fmla="*/ 5460317 h 6284252"/>
                <a:gd name="connsiteX12" fmla="*/ 0 w 4654386"/>
                <a:gd name="connsiteY12" fmla="*/ 4699224 h 6284252"/>
                <a:gd name="connsiteX13" fmla="*/ 0 w 4654386"/>
                <a:gd name="connsiteY13" fmla="*/ 4000974 h 6284252"/>
                <a:gd name="connsiteX14" fmla="*/ 0 w 4654386"/>
                <a:gd name="connsiteY14" fmla="*/ 3239881 h 6284252"/>
                <a:gd name="connsiteX15" fmla="*/ 0 w 4654386"/>
                <a:gd name="connsiteY15" fmla="*/ 2541631 h 6284252"/>
                <a:gd name="connsiteX16" fmla="*/ 0 w 4654386"/>
                <a:gd name="connsiteY16" fmla="*/ 1780538 h 6284252"/>
                <a:gd name="connsiteX17" fmla="*/ 0 w 4654386"/>
                <a:gd name="connsiteY17" fmla="*/ 1019445 h 6284252"/>
                <a:gd name="connsiteX18" fmla="*/ 0 w 4654386"/>
                <a:gd name="connsiteY18" fmla="*/ 0 h 6284252"/>
                <a:gd name="connsiteX19" fmla="*/ 525281 w 4654386"/>
                <a:gd name="connsiteY19" fmla="*/ 0 h 6284252"/>
                <a:gd name="connsiteX20" fmla="*/ 1190193 w 4654386"/>
                <a:gd name="connsiteY20" fmla="*/ 0 h 6284252"/>
                <a:gd name="connsiteX21" fmla="*/ 1762018 w 4654386"/>
                <a:gd name="connsiteY21" fmla="*/ 0 h 6284252"/>
                <a:gd name="connsiteX22" fmla="*/ 2520018 w 4654386"/>
                <a:gd name="connsiteY22" fmla="*/ 0 h 6284252"/>
                <a:gd name="connsiteX23" fmla="*/ 3045298 w 4654386"/>
                <a:gd name="connsiteY23" fmla="*/ 0 h 6284252"/>
                <a:gd name="connsiteX24" fmla="*/ 3570579 w 4654386"/>
                <a:gd name="connsiteY24" fmla="*/ 0 h 6284252"/>
                <a:gd name="connsiteX25" fmla="*/ 4654386 w 4654386"/>
                <a:gd name="connsiteY25" fmla="*/ 0 h 6284252"/>
                <a:gd name="connsiteX26" fmla="*/ 4654386 w 4654386"/>
                <a:gd name="connsiteY26" fmla="*/ 688563 h 6284252"/>
                <a:gd name="connsiteX27" fmla="*/ 4654386 w 4654386"/>
                <a:gd name="connsiteY27" fmla="*/ 1487296 h 6284252"/>
                <a:gd name="connsiteX28" fmla="*/ 4654386 w 4654386"/>
                <a:gd name="connsiteY28" fmla="*/ 2175859 h 6284252"/>
                <a:gd name="connsiteX29" fmla="*/ 4654386 w 4654386"/>
                <a:gd name="connsiteY29" fmla="*/ 2699167 h 6284252"/>
                <a:gd name="connsiteX30" fmla="*/ 4654386 w 4654386"/>
                <a:gd name="connsiteY30" fmla="*/ 3277560 h 6284252"/>
                <a:gd name="connsiteX31" fmla="*/ 4654386 w 4654386"/>
                <a:gd name="connsiteY31" fmla="*/ 3911039 h 6284252"/>
                <a:gd name="connsiteX32" fmla="*/ 4654386 w 4654386"/>
                <a:gd name="connsiteY32" fmla="*/ 4654687 h 6284252"/>
                <a:gd name="connsiteX33" fmla="*/ 4654386 w 4654386"/>
                <a:gd name="connsiteY33" fmla="*/ 5508505 h 62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386" h="6284252" stroke="0" extrusionOk="0">
                  <a:moveTo>
                    <a:pt x="0" y="0"/>
                  </a:moveTo>
                  <a:cubicBezTo>
                    <a:pt x="308154" y="11197"/>
                    <a:pt x="439254" y="6915"/>
                    <a:pt x="618368" y="0"/>
                  </a:cubicBezTo>
                  <a:cubicBezTo>
                    <a:pt x="797482" y="-6915"/>
                    <a:pt x="1029523" y="-25819"/>
                    <a:pt x="1143649" y="0"/>
                  </a:cubicBezTo>
                  <a:cubicBezTo>
                    <a:pt x="1257775" y="25819"/>
                    <a:pt x="1601918" y="-7879"/>
                    <a:pt x="1901649" y="0"/>
                  </a:cubicBezTo>
                  <a:cubicBezTo>
                    <a:pt x="2201380" y="7879"/>
                    <a:pt x="2218788" y="22948"/>
                    <a:pt x="2520018" y="0"/>
                  </a:cubicBezTo>
                  <a:cubicBezTo>
                    <a:pt x="2821248" y="-22948"/>
                    <a:pt x="2966465" y="-15500"/>
                    <a:pt x="3138386" y="0"/>
                  </a:cubicBezTo>
                  <a:cubicBezTo>
                    <a:pt x="3310307" y="15500"/>
                    <a:pt x="3626315" y="-30309"/>
                    <a:pt x="3896386" y="0"/>
                  </a:cubicBezTo>
                  <a:cubicBezTo>
                    <a:pt x="4166457" y="30309"/>
                    <a:pt x="4439559" y="31327"/>
                    <a:pt x="4654386" y="0"/>
                  </a:cubicBezTo>
                  <a:cubicBezTo>
                    <a:pt x="4637049" y="299310"/>
                    <a:pt x="4662029" y="630664"/>
                    <a:pt x="4654386" y="798733"/>
                  </a:cubicBezTo>
                  <a:cubicBezTo>
                    <a:pt x="4646743" y="966802"/>
                    <a:pt x="4654589" y="1109997"/>
                    <a:pt x="4654386" y="1377126"/>
                  </a:cubicBezTo>
                  <a:cubicBezTo>
                    <a:pt x="4654183" y="1644255"/>
                    <a:pt x="4669619" y="1835612"/>
                    <a:pt x="4654386" y="1955519"/>
                  </a:cubicBezTo>
                  <a:cubicBezTo>
                    <a:pt x="4639153" y="2075426"/>
                    <a:pt x="4627066" y="2303821"/>
                    <a:pt x="4654386" y="2644082"/>
                  </a:cubicBezTo>
                  <a:cubicBezTo>
                    <a:pt x="4681706" y="2984343"/>
                    <a:pt x="4689527" y="3071716"/>
                    <a:pt x="4654386" y="3387731"/>
                  </a:cubicBezTo>
                  <a:cubicBezTo>
                    <a:pt x="4619245" y="3703746"/>
                    <a:pt x="4654707" y="3746052"/>
                    <a:pt x="4654386" y="3911039"/>
                  </a:cubicBezTo>
                  <a:cubicBezTo>
                    <a:pt x="4654065" y="4076026"/>
                    <a:pt x="4642272" y="4353814"/>
                    <a:pt x="4654386" y="4599602"/>
                  </a:cubicBezTo>
                  <a:cubicBezTo>
                    <a:pt x="4666500" y="4845390"/>
                    <a:pt x="4689842" y="5137715"/>
                    <a:pt x="4654386" y="5508505"/>
                  </a:cubicBezTo>
                  <a:cubicBezTo>
                    <a:pt x="4517478" y="5672389"/>
                    <a:pt x="4432704" y="5753944"/>
                    <a:pt x="4266513" y="5896379"/>
                  </a:cubicBezTo>
                  <a:cubicBezTo>
                    <a:pt x="4100322" y="6038813"/>
                    <a:pt x="3971115" y="6219111"/>
                    <a:pt x="3878639" y="6284252"/>
                  </a:cubicBezTo>
                  <a:cubicBezTo>
                    <a:pt x="3617661" y="6308876"/>
                    <a:pt x="3535644" y="6312482"/>
                    <a:pt x="3232199" y="6284252"/>
                  </a:cubicBezTo>
                  <a:cubicBezTo>
                    <a:pt x="2928754" y="6256022"/>
                    <a:pt x="2903506" y="6303413"/>
                    <a:pt x="2663332" y="6284252"/>
                  </a:cubicBezTo>
                  <a:cubicBezTo>
                    <a:pt x="2423158" y="6265091"/>
                    <a:pt x="2228055" y="6283615"/>
                    <a:pt x="2094465" y="6284252"/>
                  </a:cubicBezTo>
                  <a:cubicBezTo>
                    <a:pt x="1960875" y="6284889"/>
                    <a:pt x="1770537" y="6262065"/>
                    <a:pt x="1486812" y="6284252"/>
                  </a:cubicBezTo>
                  <a:cubicBezTo>
                    <a:pt x="1203087" y="6306439"/>
                    <a:pt x="1041907" y="6266107"/>
                    <a:pt x="762799" y="6284252"/>
                  </a:cubicBezTo>
                  <a:cubicBezTo>
                    <a:pt x="483691" y="6302397"/>
                    <a:pt x="176891" y="6277882"/>
                    <a:pt x="0" y="6284252"/>
                  </a:cubicBezTo>
                  <a:cubicBezTo>
                    <a:pt x="15484" y="5978141"/>
                    <a:pt x="-30390" y="5912077"/>
                    <a:pt x="0" y="5648844"/>
                  </a:cubicBezTo>
                  <a:cubicBezTo>
                    <a:pt x="30390" y="5385611"/>
                    <a:pt x="-29399" y="5237613"/>
                    <a:pt x="0" y="4950594"/>
                  </a:cubicBezTo>
                  <a:cubicBezTo>
                    <a:pt x="29399" y="4663575"/>
                    <a:pt x="-4920" y="4526733"/>
                    <a:pt x="0" y="4126659"/>
                  </a:cubicBezTo>
                  <a:cubicBezTo>
                    <a:pt x="4920" y="3726586"/>
                    <a:pt x="-5400" y="3688371"/>
                    <a:pt x="0" y="3365566"/>
                  </a:cubicBezTo>
                  <a:cubicBezTo>
                    <a:pt x="5400" y="3042761"/>
                    <a:pt x="24667" y="3107603"/>
                    <a:pt x="0" y="2855843"/>
                  </a:cubicBezTo>
                  <a:cubicBezTo>
                    <a:pt x="-24667" y="2604083"/>
                    <a:pt x="9226" y="2434303"/>
                    <a:pt x="0" y="2220436"/>
                  </a:cubicBezTo>
                  <a:cubicBezTo>
                    <a:pt x="-9226" y="2006569"/>
                    <a:pt x="-12984" y="1576540"/>
                    <a:pt x="0" y="1396500"/>
                  </a:cubicBezTo>
                  <a:cubicBezTo>
                    <a:pt x="12984" y="1216460"/>
                    <a:pt x="16086" y="981597"/>
                    <a:pt x="0" y="698250"/>
                  </a:cubicBezTo>
                  <a:cubicBezTo>
                    <a:pt x="-16086" y="414903"/>
                    <a:pt x="1869" y="290280"/>
                    <a:pt x="0" y="0"/>
                  </a:cubicBezTo>
                  <a:close/>
                </a:path>
                <a:path w="4654386" h="6284252" fill="darkenLess" stroke="0" extrusionOk="0">
                  <a:moveTo>
                    <a:pt x="3878639" y="6284252"/>
                  </a:moveTo>
                  <a:cubicBezTo>
                    <a:pt x="3918904" y="6025394"/>
                    <a:pt x="4010819" y="5832635"/>
                    <a:pt x="4033789" y="5663655"/>
                  </a:cubicBezTo>
                  <a:cubicBezTo>
                    <a:pt x="4301785" y="5596992"/>
                    <a:pt x="4366645" y="5584821"/>
                    <a:pt x="4654386" y="5508505"/>
                  </a:cubicBezTo>
                  <a:cubicBezTo>
                    <a:pt x="4570834" y="5619025"/>
                    <a:pt x="4345326" y="5832969"/>
                    <a:pt x="4250998" y="5911893"/>
                  </a:cubicBezTo>
                  <a:cubicBezTo>
                    <a:pt x="4156670" y="5990817"/>
                    <a:pt x="4002284" y="6165200"/>
                    <a:pt x="3878639" y="6284252"/>
                  </a:cubicBezTo>
                  <a:close/>
                </a:path>
                <a:path w="4654386" h="6284252" fill="none" extrusionOk="0">
                  <a:moveTo>
                    <a:pt x="3878639" y="6284252"/>
                  </a:moveTo>
                  <a:cubicBezTo>
                    <a:pt x="3952806" y="6056387"/>
                    <a:pt x="4007857" y="5825513"/>
                    <a:pt x="4033789" y="5663655"/>
                  </a:cubicBezTo>
                  <a:cubicBezTo>
                    <a:pt x="4293359" y="5591728"/>
                    <a:pt x="4520139" y="5569944"/>
                    <a:pt x="4654386" y="5508505"/>
                  </a:cubicBezTo>
                  <a:cubicBezTo>
                    <a:pt x="4485239" y="5656278"/>
                    <a:pt x="4410116" y="5717552"/>
                    <a:pt x="4282027" y="5880864"/>
                  </a:cubicBezTo>
                  <a:cubicBezTo>
                    <a:pt x="4153938" y="6044176"/>
                    <a:pt x="4062536" y="6126907"/>
                    <a:pt x="3878639" y="6284252"/>
                  </a:cubicBezTo>
                  <a:cubicBezTo>
                    <a:pt x="3583589" y="6282018"/>
                    <a:pt x="3502179" y="6300850"/>
                    <a:pt x="3232199" y="6284252"/>
                  </a:cubicBezTo>
                  <a:cubicBezTo>
                    <a:pt x="2962219" y="6267654"/>
                    <a:pt x="2757238" y="6253915"/>
                    <a:pt x="2585759" y="6284252"/>
                  </a:cubicBezTo>
                  <a:cubicBezTo>
                    <a:pt x="2414280" y="6314589"/>
                    <a:pt x="2133679" y="6303052"/>
                    <a:pt x="2016892" y="6284252"/>
                  </a:cubicBezTo>
                  <a:cubicBezTo>
                    <a:pt x="1900105" y="6265452"/>
                    <a:pt x="1492809" y="6302005"/>
                    <a:pt x="1331666" y="6284252"/>
                  </a:cubicBezTo>
                  <a:cubicBezTo>
                    <a:pt x="1170523" y="6266499"/>
                    <a:pt x="866681" y="6252781"/>
                    <a:pt x="607653" y="6284252"/>
                  </a:cubicBezTo>
                  <a:cubicBezTo>
                    <a:pt x="348625" y="6315723"/>
                    <a:pt x="161947" y="6261866"/>
                    <a:pt x="0" y="6284252"/>
                  </a:cubicBezTo>
                  <a:cubicBezTo>
                    <a:pt x="25705" y="5881720"/>
                    <a:pt x="38417" y="5702186"/>
                    <a:pt x="0" y="5460317"/>
                  </a:cubicBezTo>
                  <a:cubicBezTo>
                    <a:pt x="-38417" y="5218449"/>
                    <a:pt x="34153" y="5057150"/>
                    <a:pt x="0" y="4699224"/>
                  </a:cubicBezTo>
                  <a:cubicBezTo>
                    <a:pt x="-34153" y="4341298"/>
                    <a:pt x="28899" y="4214900"/>
                    <a:pt x="0" y="4000974"/>
                  </a:cubicBezTo>
                  <a:cubicBezTo>
                    <a:pt x="-28899" y="3787048"/>
                    <a:pt x="-8172" y="3438249"/>
                    <a:pt x="0" y="3239881"/>
                  </a:cubicBezTo>
                  <a:cubicBezTo>
                    <a:pt x="8172" y="3041513"/>
                    <a:pt x="7209" y="2871460"/>
                    <a:pt x="0" y="2541631"/>
                  </a:cubicBezTo>
                  <a:cubicBezTo>
                    <a:pt x="-7209" y="2211802"/>
                    <a:pt x="-21207" y="2020257"/>
                    <a:pt x="0" y="1780538"/>
                  </a:cubicBezTo>
                  <a:cubicBezTo>
                    <a:pt x="21207" y="1540819"/>
                    <a:pt x="-14922" y="1215184"/>
                    <a:pt x="0" y="1019445"/>
                  </a:cubicBezTo>
                  <a:cubicBezTo>
                    <a:pt x="14922" y="823706"/>
                    <a:pt x="-17897" y="397982"/>
                    <a:pt x="0" y="0"/>
                  </a:cubicBezTo>
                  <a:cubicBezTo>
                    <a:pt x="210754" y="-13288"/>
                    <a:pt x="342311" y="-21771"/>
                    <a:pt x="525281" y="0"/>
                  </a:cubicBezTo>
                  <a:cubicBezTo>
                    <a:pt x="708251" y="21771"/>
                    <a:pt x="931163" y="-19205"/>
                    <a:pt x="1190193" y="0"/>
                  </a:cubicBezTo>
                  <a:cubicBezTo>
                    <a:pt x="1449223" y="19205"/>
                    <a:pt x="1624903" y="-13189"/>
                    <a:pt x="1762018" y="0"/>
                  </a:cubicBezTo>
                  <a:cubicBezTo>
                    <a:pt x="1899133" y="13189"/>
                    <a:pt x="2240187" y="-18007"/>
                    <a:pt x="2520018" y="0"/>
                  </a:cubicBezTo>
                  <a:cubicBezTo>
                    <a:pt x="2799849" y="18007"/>
                    <a:pt x="2937659" y="12088"/>
                    <a:pt x="3045298" y="0"/>
                  </a:cubicBezTo>
                  <a:cubicBezTo>
                    <a:pt x="3152937" y="-12088"/>
                    <a:pt x="3398683" y="-4269"/>
                    <a:pt x="3570579" y="0"/>
                  </a:cubicBezTo>
                  <a:cubicBezTo>
                    <a:pt x="3742475" y="4269"/>
                    <a:pt x="4293315" y="10139"/>
                    <a:pt x="4654386" y="0"/>
                  </a:cubicBezTo>
                  <a:cubicBezTo>
                    <a:pt x="4639684" y="168630"/>
                    <a:pt x="4656744" y="410927"/>
                    <a:pt x="4654386" y="688563"/>
                  </a:cubicBezTo>
                  <a:cubicBezTo>
                    <a:pt x="4652028" y="966199"/>
                    <a:pt x="4624258" y="1240701"/>
                    <a:pt x="4654386" y="1487296"/>
                  </a:cubicBezTo>
                  <a:cubicBezTo>
                    <a:pt x="4684514" y="1733891"/>
                    <a:pt x="4671344" y="1911996"/>
                    <a:pt x="4654386" y="2175859"/>
                  </a:cubicBezTo>
                  <a:cubicBezTo>
                    <a:pt x="4637428" y="2439722"/>
                    <a:pt x="4633313" y="2461123"/>
                    <a:pt x="4654386" y="2699167"/>
                  </a:cubicBezTo>
                  <a:cubicBezTo>
                    <a:pt x="4675459" y="2937211"/>
                    <a:pt x="4642910" y="3078661"/>
                    <a:pt x="4654386" y="3277560"/>
                  </a:cubicBezTo>
                  <a:cubicBezTo>
                    <a:pt x="4665862" y="3476459"/>
                    <a:pt x="4671119" y="3683948"/>
                    <a:pt x="4654386" y="3911039"/>
                  </a:cubicBezTo>
                  <a:cubicBezTo>
                    <a:pt x="4637653" y="4138130"/>
                    <a:pt x="4665450" y="4466681"/>
                    <a:pt x="4654386" y="4654687"/>
                  </a:cubicBezTo>
                  <a:cubicBezTo>
                    <a:pt x="4643322" y="4842693"/>
                    <a:pt x="4676566" y="5144383"/>
                    <a:pt x="4654386" y="5508505"/>
                  </a:cubicBezTo>
                </a:path>
                <a:path w="4654386" h="6284252" fill="none" stroke="0" extrusionOk="0">
                  <a:moveTo>
                    <a:pt x="3878639" y="6284252"/>
                  </a:moveTo>
                  <a:cubicBezTo>
                    <a:pt x="3953227" y="6069366"/>
                    <a:pt x="4023450" y="5811368"/>
                    <a:pt x="4033789" y="5663655"/>
                  </a:cubicBezTo>
                  <a:cubicBezTo>
                    <a:pt x="4229567" y="5594578"/>
                    <a:pt x="4461810" y="5584525"/>
                    <a:pt x="4654386" y="5508505"/>
                  </a:cubicBezTo>
                  <a:cubicBezTo>
                    <a:pt x="4472291" y="5677255"/>
                    <a:pt x="4385528" y="5791644"/>
                    <a:pt x="4266513" y="5896379"/>
                  </a:cubicBezTo>
                  <a:cubicBezTo>
                    <a:pt x="4147498" y="6001113"/>
                    <a:pt x="4034610" y="6112151"/>
                    <a:pt x="3878639" y="6284252"/>
                  </a:cubicBezTo>
                  <a:cubicBezTo>
                    <a:pt x="3750273" y="6294270"/>
                    <a:pt x="3468096" y="6269664"/>
                    <a:pt x="3348558" y="6284252"/>
                  </a:cubicBezTo>
                  <a:cubicBezTo>
                    <a:pt x="3229020" y="6298840"/>
                    <a:pt x="2959877" y="6259684"/>
                    <a:pt x="2740905" y="6284252"/>
                  </a:cubicBezTo>
                  <a:cubicBezTo>
                    <a:pt x="2521933" y="6308820"/>
                    <a:pt x="2381326" y="6283560"/>
                    <a:pt x="2055679" y="6284252"/>
                  </a:cubicBezTo>
                  <a:cubicBezTo>
                    <a:pt x="1730032" y="6284944"/>
                    <a:pt x="1762779" y="6279445"/>
                    <a:pt x="1486812" y="6284252"/>
                  </a:cubicBezTo>
                  <a:cubicBezTo>
                    <a:pt x="1210845" y="6289059"/>
                    <a:pt x="1011423" y="6267899"/>
                    <a:pt x="840372" y="6284252"/>
                  </a:cubicBezTo>
                  <a:cubicBezTo>
                    <a:pt x="669321" y="6300605"/>
                    <a:pt x="228761" y="6302640"/>
                    <a:pt x="0" y="6284252"/>
                  </a:cubicBezTo>
                  <a:cubicBezTo>
                    <a:pt x="-27615" y="6024548"/>
                    <a:pt x="15870" y="5713633"/>
                    <a:pt x="0" y="5460317"/>
                  </a:cubicBezTo>
                  <a:cubicBezTo>
                    <a:pt x="-15870" y="5207001"/>
                    <a:pt x="24963" y="4993950"/>
                    <a:pt x="0" y="4699224"/>
                  </a:cubicBezTo>
                  <a:cubicBezTo>
                    <a:pt x="-24963" y="4404498"/>
                    <a:pt x="-21112" y="4241566"/>
                    <a:pt x="0" y="3938131"/>
                  </a:cubicBezTo>
                  <a:cubicBezTo>
                    <a:pt x="21112" y="3634696"/>
                    <a:pt x="-15252" y="3436169"/>
                    <a:pt x="0" y="3177039"/>
                  </a:cubicBezTo>
                  <a:cubicBezTo>
                    <a:pt x="15252" y="2917909"/>
                    <a:pt x="23010" y="2769591"/>
                    <a:pt x="0" y="2604473"/>
                  </a:cubicBezTo>
                  <a:cubicBezTo>
                    <a:pt x="-23010" y="2439355"/>
                    <a:pt x="-41009" y="2080588"/>
                    <a:pt x="0" y="1780538"/>
                  </a:cubicBezTo>
                  <a:cubicBezTo>
                    <a:pt x="41009" y="1480488"/>
                    <a:pt x="-8303" y="1298878"/>
                    <a:pt x="0" y="1082288"/>
                  </a:cubicBezTo>
                  <a:cubicBezTo>
                    <a:pt x="8303" y="865698"/>
                    <a:pt x="-26350" y="407310"/>
                    <a:pt x="0" y="0"/>
                  </a:cubicBezTo>
                  <a:cubicBezTo>
                    <a:pt x="175558" y="23113"/>
                    <a:pt x="456134" y="-10908"/>
                    <a:pt x="664912" y="0"/>
                  </a:cubicBezTo>
                  <a:cubicBezTo>
                    <a:pt x="873690" y="10908"/>
                    <a:pt x="1000809" y="24310"/>
                    <a:pt x="1190193" y="0"/>
                  </a:cubicBezTo>
                  <a:cubicBezTo>
                    <a:pt x="1379577" y="-24310"/>
                    <a:pt x="1560578" y="10794"/>
                    <a:pt x="1855105" y="0"/>
                  </a:cubicBezTo>
                  <a:cubicBezTo>
                    <a:pt x="2149632" y="-10794"/>
                    <a:pt x="2415017" y="-19258"/>
                    <a:pt x="2613105" y="0"/>
                  </a:cubicBezTo>
                  <a:cubicBezTo>
                    <a:pt x="2811193" y="19258"/>
                    <a:pt x="3062586" y="-36451"/>
                    <a:pt x="3371105" y="0"/>
                  </a:cubicBezTo>
                  <a:cubicBezTo>
                    <a:pt x="3679624" y="36451"/>
                    <a:pt x="3928003" y="-25847"/>
                    <a:pt x="4082561" y="0"/>
                  </a:cubicBezTo>
                  <a:cubicBezTo>
                    <a:pt x="4237119" y="25847"/>
                    <a:pt x="4369208" y="-14484"/>
                    <a:pt x="4654386" y="0"/>
                  </a:cubicBezTo>
                  <a:cubicBezTo>
                    <a:pt x="4651596" y="144992"/>
                    <a:pt x="4641898" y="287322"/>
                    <a:pt x="4654386" y="523308"/>
                  </a:cubicBezTo>
                  <a:cubicBezTo>
                    <a:pt x="4666874" y="759294"/>
                    <a:pt x="4668958" y="1060688"/>
                    <a:pt x="4654386" y="1211871"/>
                  </a:cubicBezTo>
                  <a:cubicBezTo>
                    <a:pt x="4639814" y="1363054"/>
                    <a:pt x="4633594" y="1721520"/>
                    <a:pt x="4654386" y="1900434"/>
                  </a:cubicBezTo>
                  <a:cubicBezTo>
                    <a:pt x="4675178" y="2079348"/>
                    <a:pt x="4683486" y="2253277"/>
                    <a:pt x="4654386" y="2533912"/>
                  </a:cubicBezTo>
                  <a:cubicBezTo>
                    <a:pt x="4625286" y="2814547"/>
                    <a:pt x="4663691" y="2967765"/>
                    <a:pt x="4654386" y="3332646"/>
                  </a:cubicBezTo>
                  <a:cubicBezTo>
                    <a:pt x="4645081" y="3697527"/>
                    <a:pt x="4675403" y="3685996"/>
                    <a:pt x="4654386" y="3911039"/>
                  </a:cubicBezTo>
                  <a:cubicBezTo>
                    <a:pt x="4633369" y="4136082"/>
                    <a:pt x="4640047" y="4334732"/>
                    <a:pt x="4654386" y="4709772"/>
                  </a:cubicBezTo>
                  <a:cubicBezTo>
                    <a:pt x="4668725" y="5084812"/>
                    <a:pt x="4624377" y="5124778"/>
                    <a:pt x="4654386" y="5508505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1116925"/>
                <a:gd name="connsiteY0" fmla="*/ 0 h 926577"/>
                <a:gd name="connsiteX1" fmla="*/ 536124 w 1116925"/>
                <a:gd name="connsiteY1" fmla="*/ 0 h 926577"/>
                <a:gd name="connsiteX2" fmla="*/ 1116925 w 1116925"/>
                <a:gd name="connsiteY2" fmla="*/ 0 h 926577"/>
                <a:gd name="connsiteX3" fmla="*/ 1116925 w 1116925"/>
                <a:gd name="connsiteY3" fmla="*/ 454023 h 926577"/>
                <a:gd name="connsiteX4" fmla="*/ 1116925 w 1116925"/>
                <a:gd name="connsiteY4" fmla="*/ 926577 h 926577"/>
                <a:gd name="connsiteX5" fmla="*/ 591970 w 1116925"/>
                <a:gd name="connsiteY5" fmla="*/ 926577 h 926577"/>
                <a:gd name="connsiteX6" fmla="*/ 0 w 1116925"/>
                <a:gd name="connsiteY6" fmla="*/ 926577 h 926577"/>
                <a:gd name="connsiteX7" fmla="*/ 0 w 1116925"/>
                <a:gd name="connsiteY7" fmla="*/ 481820 h 926577"/>
                <a:gd name="connsiteX8" fmla="*/ 0 w 1116925"/>
                <a:gd name="connsiteY8" fmla="*/ 0 h 92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25" h="926577" fill="none" extrusionOk="0">
                  <a:moveTo>
                    <a:pt x="0" y="0"/>
                  </a:moveTo>
                  <a:cubicBezTo>
                    <a:pt x="131003" y="-8851"/>
                    <a:pt x="311671" y="-16024"/>
                    <a:pt x="536124" y="0"/>
                  </a:cubicBezTo>
                  <a:cubicBezTo>
                    <a:pt x="760577" y="16024"/>
                    <a:pt x="926214" y="-26879"/>
                    <a:pt x="1116925" y="0"/>
                  </a:cubicBezTo>
                  <a:cubicBezTo>
                    <a:pt x="1126796" y="151294"/>
                    <a:pt x="1138291" y="302093"/>
                    <a:pt x="1116925" y="454023"/>
                  </a:cubicBezTo>
                  <a:cubicBezTo>
                    <a:pt x="1095559" y="605953"/>
                    <a:pt x="1114354" y="718226"/>
                    <a:pt x="1116925" y="926577"/>
                  </a:cubicBezTo>
                  <a:cubicBezTo>
                    <a:pt x="992864" y="930711"/>
                    <a:pt x="719957" y="924813"/>
                    <a:pt x="591970" y="926577"/>
                  </a:cubicBezTo>
                  <a:cubicBezTo>
                    <a:pt x="463984" y="928341"/>
                    <a:pt x="196643" y="928481"/>
                    <a:pt x="0" y="926577"/>
                  </a:cubicBezTo>
                  <a:cubicBezTo>
                    <a:pt x="-4054" y="722158"/>
                    <a:pt x="20886" y="697078"/>
                    <a:pt x="0" y="481820"/>
                  </a:cubicBezTo>
                  <a:cubicBezTo>
                    <a:pt x="-20886" y="266562"/>
                    <a:pt x="-10496" y="138716"/>
                    <a:pt x="0" y="0"/>
                  </a:cubicBezTo>
                  <a:close/>
                </a:path>
                <a:path w="1116925" h="926577" stroke="0" extrusionOk="0">
                  <a:moveTo>
                    <a:pt x="0" y="0"/>
                  </a:moveTo>
                  <a:cubicBezTo>
                    <a:pt x="206057" y="-23902"/>
                    <a:pt x="439717" y="2362"/>
                    <a:pt x="569632" y="0"/>
                  </a:cubicBezTo>
                  <a:cubicBezTo>
                    <a:pt x="699547" y="-2362"/>
                    <a:pt x="859889" y="7679"/>
                    <a:pt x="1116925" y="0"/>
                  </a:cubicBezTo>
                  <a:cubicBezTo>
                    <a:pt x="1102906" y="238345"/>
                    <a:pt x="1093564" y="281317"/>
                    <a:pt x="1116925" y="481820"/>
                  </a:cubicBezTo>
                  <a:cubicBezTo>
                    <a:pt x="1140286" y="682323"/>
                    <a:pt x="1111619" y="769247"/>
                    <a:pt x="1116925" y="926577"/>
                  </a:cubicBezTo>
                  <a:cubicBezTo>
                    <a:pt x="894933" y="908420"/>
                    <a:pt x="726361" y="947659"/>
                    <a:pt x="591970" y="926577"/>
                  </a:cubicBezTo>
                  <a:cubicBezTo>
                    <a:pt x="457580" y="905495"/>
                    <a:pt x="255390" y="941128"/>
                    <a:pt x="0" y="926577"/>
                  </a:cubicBezTo>
                  <a:cubicBezTo>
                    <a:pt x="-20971" y="715853"/>
                    <a:pt x="15662" y="662571"/>
                    <a:pt x="0" y="481820"/>
                  </a:cubicBezTo>
                  <a:cubicBezTo>
                    <a:pt x="-15662" y="301069"/>
                    <a:pt x="-17842" y="22606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Папа купит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Я уберу пыль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построю башню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покушаю бублик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полью цветы.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покормлю белку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184" y="2599534"/>
            <a:ext cx="30289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2</cp:revision>
  <dcterms:created xsi:type="dcterms:W3CDTF">2024-11-21T10:33:54Z</dcterms:created>
  <dcterms:modified xsi:type="dcterms:W3CDTF">2024-11-21T23:42:01Z</dcterms:modified>
</cp:coreProperties>
</file>