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60" d="100"/>
          <a:sy n="60" d="100"/>
        </p:scale>
        <p:origin x="53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25511-4E6D-473F-9F7A-349D83A664B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D2558-15FB-4D10-9162-12B0488F5F7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0463" cy="6858000"/>
          </a:xfrm>
          <a:prstGeom prst="rect">
            <a:avLst/>
          </a:prstGeom>
        </p:spPr>
      </p:pic>
      <p:sp>
        <p:nvSpPr>
          <p:cNvPr id="225" name="Google Shape;225;p6"/>
          <p:cNvSpPr/>
          <p:nvPr/>
        </p:nvSpPr>
        <p:spPr>
          <a:xfrm>
            <a:off x="178904" y="1113184"/>
            <a:ext cx="2623931" cy="5128590"/>
          </a:xfrm>
          <a:prstGeom prst="roundRect">
            <a:avLst>
              <a:gd name="adj" fmla="val 16667"/>
            </a:avLst>
          </a:prstGeom>
          <a:solidFill>
            <a:srgbClr val="FFF2CC">
              <a:alpha val="674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6" name="Google Shape;226;p6"/>
          <p:cNvSpPr/>
          <p:nvPr/>
        </p:nvSpPr>
        <p:spPr>
          <a:xfrm>
            <a:off x="847882" y="2986707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833C0B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7" name="Google Shape;227;p6"/>
          <p:cNvSpPr/>
          <p:nvPr/>
        </p:nvSpPr>
        <p:spPr>
          <a:xfrm>
            <a:off x="811736" y="1403483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75ED33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8" name="Google Shape;228;p6"/>
          <p:cNvSpPr/>
          <p:nvPr/>
        </p:nvSpPr>
        <p:spPr>
          <a:xfrm>
            <a:off x="854765" y="4601817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9" name="Google Shape;229;p6"/>
          <p:cNvSpPr/>
          <p:nvPr/>
        </p:nvSpPr>
        <p:spPr>
          <a:xfrm>
            <a:off x="4224386" y="1155423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latin typeface="Quattrocento Sans"/>
                <a:ea typeface="Quattrocento Sans"/>
                <a:cs typeface="Quattrocento Sans"/>
                <a:sym typeface="Quattrocento Sans"/>
              </a:rPr>
              <a:t>Е</a:t>
            </a:r>
            <a:r>
              <a:rPr lang="ru-RU" sz="36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С</a:t>
            </a:r>
            <a:endParaRPr sz="36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0" name="Google Shape;230;p6"/>
          <p:cNvSpPr/>
          <p:nvPr/>
        </p:nvSpPr>
        <p:spPr>
          <a:xfrm>
            <a:off x="6251713" y="397566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>
                <a:solidFill>
                  <a:srgbClr val="833C0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ИС</a:t>
            </a:r>
            <a:endParaRPr sz="3200" b="0" i="0" u="none" strike="noStrike" cap="none" dirty="0">
              <a:solidFill>
                <a:srgbClr val="833C0B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1" name="Google Shape;231;p6"/>
          <p:cNvSpPr/>
          <p:nvPr/>
        </p:nvSpPr>
        <p:spPr>
          <a:xfrm>
            <a:off x="8567194" y="716493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АС</a:t>
            </a:r>
            <a:endParaRPr sz="32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2" name="Google Shape;232;p6"/>
          <p:cNvSpPr/>
          <p:nvPr/>
        </p:nvSpPr>
        <p:spPr>
          <a:xfrm>
            <a:off x="9170504" y="4457698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none" strike="noStrike" cap="none" dirty="0">
                <a:solidFill>
                  <a:srgbClr val="833C0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УС</a:t>
            </a:r>
            <a:endParaRPr sz="2800" b="0" i="0" u="none" strike="noStrike" cap="none" dirty="0">
              <a:solidFill>
                <a:srgbClr val="833C0B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3" name="Google Shape;233;p6"/>
          <p:cNvSpPr/>
          <p:nvPr/>
        </p:nvSpPr>
        <p:spPr>
          <a:xfrm>
            <a:off x="9684604" y="2600501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75ED33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Э</a:t>
            </a:r>
            <a:r>
              <a:rPr lang="ru-RU" sz="32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С</a:t>
            </a:r>
            <a:endParaRPr sz="32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4" name="Google Shape;234;p6"/>
          <p:cNvSpPr/>
          <p:nvPr/>
        </p:nvSpPr>
        <p:spPr>
          <a:xfrm>
            <a:off x="7242818" y="5426765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ЫС</a:t>
            </a:r>
            <a:endParaRPr sz="32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5" name="Google Shape;235;p6"/>
          <p:cNvSpPr/>
          <p:nvPr/>
        </p:nvSpPr>
        <p:spPr>
          <a:xfrm>
            <a:off x="5006767" y="5205616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75ED33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ОС</a:t>
            </a:r>
            <a:endParaRPr sz="32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6" name="Google Shape;236;p6"/>
          <p:cNvSpPr/>
          <p:nvPr/>
        </p:nvSpPr>
        <p:spPr>
          <a:xfrm>
            <a:off x="3710607" y="3429000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>
                <a:solidFill>
                  <a:srgbClr val="833C0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АС</a:t>
            </a:r>
            <a:endParaRPr sz="3200" b="0" i="0" u="none" strike="noStrike" cap="none" dirty="0">
              <a:solidFill>
                <a:srgbClr val="833C0B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7" name="Google Shape;237;p6"/>
          <p:cNvSpPr/>
          <p:nvPr/>
        </p:nvSpPr>
        <p:spPr>
          <a:xfrm rot="843383">
            <a:off x="4103330" y="2663708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8" name="Google Shape;238;p6"/>
          <p:cNvSpPr/>
          <p:nvPr/>
        </p:nvSpPr>
        <p:spPr>
          <a:xfrm rot="3862602">
            <a:off x="5559521" y="814724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9" name="Google Shape;239;p6"/>
          <p:cNvSpPr/>
          <p:nvPr/>
        </p:nvSpPr>
        <p:spPr>
          <a:xfrm rot="-1799368">
            <a:off x="4399809" y="5004926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0" name="Google Shape;240;p6"/>
          <p:cNvSpPr/>
          <p:nvPr/>
        </p:nvSpPr>
        <p:spPr>
          <a:xfrm rot="6211889">
            <a:off x="7856699" y="735496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1" name="Google Shape;241;p6"/>
          <p:cNvSpPr/>
          <p:nvPr/>
        </p:nvSpPr>
        <p:spPr>
          <a:xfrm rot="9140574">
            <a:off x="9775717" y="1998276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2" name="Google Shape;242;p6"/>
          <p:cNvSpPr/>
          <p:nvPr/>
        </p:nvSpPr>
        <p:spPr>
          <a:xfrm rot="-9256423">
            <a:off x="9965731" y="4144616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3" name="Google Shape;243;p6"/>
          <p:cNvSpPr/>
          <p:nvPr/>
        </p:nvSpPr>
        <p:spPr>
          <a:xfrm rot="-7333200">
            <a:off x="8709596" y="5655611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4" name="Google Shape;244;p6"/>
          <p:cNvSpPr/>
          <p:nvPr/>
        </p:nvSpPr>
        <p:spPr>
          <a:xfrm rot="-5111170">
            <a:off x="6517515" y="5881067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45" name="Google Shape;245;p6"/>
          <p:cNvPicPr preferRelativeResize="0"/>
          <p:nvPr/>
        </p:nvPicPr>
        <p:blipFill rotWithShape="1">
          <a:blip r:embed="rId6"/>
          <a:srcRect l="5813" t="5204" r="76989" b="62361"/>
          <a:stretch>
            <a:fillRect/>
          </a:stretch>
        </p:blipFill>
        <p:spPr>
          <a:xfrm>
            <a:off x="1130497" y="1732045"/>
            <a:ext cx="601808" cy="82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6"/>
          <p:cNvPicPr preferRelativeResize="0"/>
          <p:nvPr/>
        </p:nvPicPr>
        <p:blipFill rotWithShape="1">
          <a:blip r:embed="rId7"/>
          <a:srcRect l="77879" t="1769" r="3190" b="63154"/>
          <a:stretch>
            <a:fillRect/>
          </a:stretch>
        </p:blipFill>
        <p:spPr>
          <a:xfrm>
            <a:off x="1162525" y="3271228"/>
            <a:ext cx="575568" cy="775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6"/>
          <p:cNvPicPr preferRelativeResize="0"/>
          <p:nvPr/>
        </p:nvPicPr>
        <p:blipFill rotWithShape="1">
          <a:blip r:embed="rId8"/>
          <a:srcRect l="79618" t="48273" r="3383" b="17446"/>
          <a:stretch>
            <a:fillRect/>
          </a:stretch>
        </p:blipFill>
        <p:spPr>
          <a:xfrm>
            <a:off x="1162525" y="4828556"/>
            <a:ext cx="613539" cy="899392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6"/>
          <p:cNvSpPr/>
          <p:nvPr/>
        </p:nvSpPr>
        <p:spPr>
          <a:xfrm>
            <a:off x="5496594" y="1803406"/>
            <a:ext cx="3706704" cy="3833232"/>
          </a:xfrm>
          <a:prstGeom prst="hear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519" y="-27880"/>
            <a:ext cx="1114944" cy="1036702"/>
          </a:xfrm>
          <a:prstGeom prst="rect">
            <a:avLst/>
          </a:prstGeom>
        </p:spPr>
      </p:pic>
      <p:pic>
        <p:nvPicPr>
          <p:cNvPr id="4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01863" y="4564949"/>
            <a:ext cx="487363" cy="487363"/>
          </a:xfrm>
          <a:prstGeom prst="rect">
            <a:avLst/>
          </a:prstGeom>
        </p:spPr>
      </p:pic>
      <p:pic>
        <p:nvPicPr>
          <p:cNvPr id="31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91068" y="4029008"/>
            <a:ext cx="487363" cy="487363"/>
          </a:xfrm>
          <a:prstGeom prst="rect">
            <a:avLst/>
          </a:prstGeom>
        </p:spPr>
      </p:pic>
      <p:pic>
        <p:nvPicPr>
          <p:cNvPr id="32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97457" y="3541934"/>
            <a:ext cx="487363" cy="487363"/>
          </a:xfrm>
          <a:prstGeom prst="rect">
            <a:avLst/>
          </a:prstGeom>
        </p:spPr>
      </p:pic>
      <p:pic>
        <p:nvPicPr>
          <p:cNvPr id="33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98053" y="3036473"/>
            <a:ext cx="487363" cy="487363"/>
          </a:xfrm>
          <a:prstGeom prst="rect">
            <a:avLst/>
          </a:prstGeom>
        </p:spPr>
      </p:pic>
      <p:pic>
        <p:nvPicPr>
          <p:cNvPr id="34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01902" y="2519027"/>
            <a:ext cx="487363" cy="487363"/>
          </a:xfrm>
          <a:prstGeom prst="rect">
            <a:avLst/>
          </a:prstGeom>
        </p:spPr>
      </p:pic>
      <p:pic>
        <p:nvPicPr>
          <p:cNvPr id="35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98766" y="2022505"/>
            <a:ext cx="487363" cy="487363"/>
          </a:xfrm>
          <a:prstGeom prst="rect">
            <a:avLst/>
          </a:prstGeom>
        </p:spPr>
      </p:pic>
      <p:pic>
        <p:nvPicPr>
          <p:cNvPr id="36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99064" y="1495962"/>
            <a:ext cx="487363" cy="487363"/>
          </a:xfrm>
          <a:prstGeom prst="rect">
            <a:avLst/>
          </a:prstGeom>
        </p:spPr>
      </p:pic>
      <p:pic>
        <p:nvPicPr>
          <p:cNvPr id="37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99063" y="1008995"/>
            <a:ext cx="487363" cy="487363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0528" y="2521526"/>
            <a:ext cx="2352675" cy="2390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7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78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97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7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97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97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97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Widescreen</PresentationFormat>
  <Paragraphs>9</Paragraphs>
  <Slides>1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Quattrocento Sans</vt:lpstr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 Hrintsova</cp:lastModifiedBy>
  <cp:revision>6</cp:revision>
  <dcterms:created xsi:type="dcterms:W3CDTF">2024-04-12T20:37:00Z</dcterms:created>
  <dcterms:modified xsi:type="dcterms:W3CDTF">2024-07-11T08:27:26Z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99014F5C88C2452E9F19B87CC4D8C51F_12</vt:lpwstr>
  </property>
  <property fmtid="{D5CDD505-2E9C-101B-9397-08002B2CF9AE}" pid="3" name="KSOProductBuildVer">
    <vt:lpwstr>1033-12.2.0.17119</vt:lpwstr>
  </property>
</Properties>
</file>