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B391-E920-4D48-8AE3-2718249F5D4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56B6-579D-474E-B449-A16F8A42AF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Прямокутник: округлені кути 37"/>
          <p:cNvSpPr/>
          <p:nvPr/>
        </p:nvSpPr>
        <p:spPr>
          <a:xfrm>
            <a:off x="4398270" y="702325"/>
            <a:ext cx="6690003" cy="4701248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4294" y="861131"/>
            <a:ext cx="2270578" cy="22705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3075" y="874111"/>
            <a:ext cx="2270578" cy="22705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77" y="1007244"/>
            <a:ext cx="2062776" cy="154708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47466" y="801955"/>
            <a:ext cx="2270578" cy="227057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33800" y="814232"/>
            <a:ext cx="2270578" cy="227057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5" y="3041237"/>
            <a:ext cx="2270578" cy="227057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4" y="3049507"/>
            <a:ext cx="2270578" cy="227057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0842" y="782187"/>
            <a:ext cx="2270578" cy="22705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4001" y="793033"/>
            <a:ext cx="2270578" cy="227057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7674" y="3082635"/>
            <a:ext cx="2270578" cy="22705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8101" y="3095643"/>
            <a:ext cx="2270578" cy="227057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04182" y="3108651"/>
            <a:ext cx="2270578" cy="22705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12271" y="3092113"/>
            <a:ext cx="2270578" cy="22705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925" y="806180"/>
            <a:ext cx="1816572" cy="186154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238" y="1219245"/>
            <a:ext cx="1129985" cy="112998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04" y="3589128"/>
            <a:ext cx="1252458" cy="96500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228" y="3311195"/>
            <a:ext cx="1300783" cy="160096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58" y="3390253"/>
            <a:ext cx="1343390" cy="134339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4160" y="1753235"/>
            <a:ext cx="2819400" cy="3990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2024-05-06T09:04:00Z</dcterms:created>
  <dcterms:modified xsi:type="dcterms:W3CDTF">2024-10-28T13:00:52Z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C5ACEBC910DD480F930453E518D26B52_12</vt:lpwstr>
  </property>
  <property fmtid="{D5CDD505-2E9C-101B-9397-08002B2CF9AE}" pid="3" name="KSOProductBuildVer">
    <vt:lpwstr>1033-12.2.0.17119</vt:lpwstr>
  </property>
</Properties>
</file>