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733799" cy="370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7DD724-35B6-4F4B-AFF3-20A6180D2222}"/>
</file>

<file path=customXml/itemProps2.xml><?xml version="1.0" encoding="utf-8"?>
<ds:datastoreItem xmlns:ds="http://schemas.openxmlformats.org/officeDocument/2006/customXml" ds:itemID="{F5318A2F-994C-4F95-AE1C-D1D93DF83FB6}"/>
</file>

<file path=customXml/itemProps3.xml><?xml version="1.0" encoding="utf-8"?>
<ds:datastoreItem xmlns:ds="http://schemas.openxmlformats.org/officeDocument/2006/customXml" ds:itemID="{4903D4D4-5344-4B40-BE12-75ECC2AF2573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