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Ж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 З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495CB77-9F8E-9936-0ACF-AEAE43E1D950}"/>
              </a:ext>
            </a:extLst>
          </p:cNvPr>
          <p:cNvGrpSpPr/>
          <p:nvPr/>
        </p:nvGrpSpPr>
        <p:grpSpPr>
          <a:xfrm>
            <a:off x="3066450" y="770481"/>
            <a:ext cx="1378972" cy="1437089"/>
            <a:chOff x="-1355325" y="1443121"/>
            <a:chExt cx="1378972" cy="14370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70D9D69-1488-237D-35CF-D4C0096E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-1355325" y="1443121"/>
              <a:ext cx="1378972" cy="143708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C11CA0D-287F-2894-72B2-4818B6F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9210" y="1621800"/>
              <a:ext cx="956154" cy="9561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D711880-3606-0D0C-B50B-6D8A9E5CC5ED}"/>
              </a:ext>
            </a:extLst>
          </p:cNvPr>
          <p:cNvGrpSpPr/>
          <p:nvPr/>
        </p:nvGrpSpPr>
        <p:grpSpPr>
          <a:xfrm>
            <a:off x="2900554" y="642483"/>
            <a:ext cx="1563608" cy="1686479"/>
            <a:chOff x="14432221" y="-1325285"/>
            <a:chExt cx="1563608" cy="16864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D1492A8-C063-6F50-6C86-1062A1EAB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4432221" y="-1325285"/>
              <a:ext cx="1563608" cy="168647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растение, Цветоножка, лепесток, орхидея&#10;&#10;Автоматически созданное описание">
              <a:extLst>
                <a:ext uri="{FF2B5EF4-FFF2-40B4-BE49-F238E27FC236}">
                  <a16:creationId xmlns:a16="http://schemas.microsoft.com/office/drawing/2014/main" id="{F99E0BA1-C779-68C2-8149-02B789E5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8638" y="-1161729"/>
              <a:ext cx="1390773" cy="139077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12B6DE-6234-2890-BC59-0F54BD212481}"/>
              </a:ext>
            </a:extLst>
          </p:cNvPr>
          <p:cNvGrpSpPr/>
          <p:nvPr/>
        </p:nvGrpSpPr>
        <p:grpSpPr>
          <a:xfrm>
            <a:off x="2976784" y="753492"/>
            <a:ext cx="1434799" cy="1517281"/>
            <a:chOff x="12716933" y="-1079268"/>
            <a:chExt cx="1434799" cy="151728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84999C-E262-2F66-B314-F26CCBC9D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2716933" y="-1079268"/>
              <a:ext cx="1434799" cy="1517281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1145E4F9-EEBC-7E33-2385-03F17DDA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387" y="-920105"/>
              <a:ext cx="1156518" cy="11565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891150" y="669066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2957074" y="615514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47672" y="651451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936062" y="633336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D43393D-D196-52AF-2BBC-4AAA8593619E}"/>
              </a:ext>
            </a:extLst>
          </p:cNvPr>
          <p:cNvGrpSpPr/>
          <p:nvPr/>
        </p:nvGrpSpPr>
        <p:grpSpPr>
          <a:xfrm>
            <a:off x="2929890" y="642483"/>
            <a:ext cx="1538847" cy="1649542"/>
            <a:chOff x="8123402" y="-2114229"/>
            <a:chExt cx="1538847" cy="164954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4DA56F3-16FC-D31B-5611-DF1ED129F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23402" y="-2114229"/>
              <a:ext cx="1538847" cy="164954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4682FF-041C-D964-C907-BC9D3931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321" y="-1877561"/>
              <a:ext cx="1072837" cy="107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976784" y="633335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2902709" y="65365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2927314" y="594538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8F79E49-84CC-4BEB-847E-8410F636A7B3}"/>
              </a:ext>
            </a:extLst>
          </p:cNvPr>
          <p:cNvGrpSpPr/>
          <p:nvPr/>
        </p:nvGrpSpPr>
        <p:grpSpPr>
          <a:xfrm>
            <a:off x="2869196" y="604707"/>
            <a:ext cx="1581031" cy="1695762"/>
            <a:chOff x="5023921" y="-1738335"/>
            <a:chExt cx="1581031" cy="169576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A1C5F04-372C-8150-F408-F3E9E5680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5023921" y="-1738335"/>
              <a:ext cx="1581031" cy="169576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лошадь, жеребец, кобыла, гри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0F561-0336-BE21-6F88-2A80119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30" y="-1530221"/>
              <a:ext cx="1146812" cy="11468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900554" y="55535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78349" y="3455699"/>
            <a:ext cx="3105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5157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625 0.5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002 0.5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5247 0.56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6042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5169 0.55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4883 0.5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5157 0.55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4896 0.557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2523 L -0.06497 0.529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5131 0.56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5938 0.558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6354 0.55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Администратор</cp:lastModifiedBy>
  <cp:revision>25</cp:revision>
  <dcterms:created xsi:type="dcterms:W3CDTF">2024-04-16T07:50:48Z</dcterms:created>
  <dcterms:modified xsi:type="dcterms:W3CDTF">2024-12-09T14:26:38Z</dcterms:modified>
</cp:coreProperties>
</file>