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0F092B-43D7-886D-CE7D-92A172B624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1" y="2817097"/>
            <a:ext cx="1385732" cy="13857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2E5873B-4901-F30C-83D1-BDC81911B7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84" y="2810289"/>
            <a:ext cx="1385732" cy="1385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4" y="-236129"/>
            <a:ext cx="6858000" cy="6858000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9989" y="3903982"/>
            <a:ext cx="26003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2024-11-19T06:02:52Z</dcterms:created>
  <dcterms:modified xsi:type="dcterms:W3CDTF">2024-11-20T11:19:49Z</dcterms:modified>
</cp:coreProperties>
</file>