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1813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34C600-4B8C-4F8D-B20E-978426E24E39}"/>
</file>

<file path=customXml/itemProps2.xml><?xml version="1.0" encoding="utf-8"?>
<ds:datastoreItem xmlns:ds="http://schemas.openxmlformats.org/officeDocument/2006/customXml" ds:itemID="{94C1917A-087F-497F-913F-86EEB2EF6D4F}"/>
</file>

<file path=customXml/itemProps3.xml><?xml version="1.0" encoding="utf-8"?>
<ds:datastoreItem xmlns:ds="http://schemas.openxmlformats.org/officeDocument/2006/customXml" ds:itemID="{A32E26B1-69FA-4D0E-9F27-B1BF6D43E52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