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media1.mp3" ContentType="audio/mpeg"/>
  <Override PartName="/ppt/media/media2.mp3" ContentType="audio/mpeg"/>
  <Override PartName="/ppt/media/media3.mp3" ContentType="audio/mpeg"/>
  <Override PartName="/ppt/media/media4.mp3" ContentType="audio/mpeg"/>
  <Override PartName="/ppt/media/media5.mp3" ContentType="audio/mpeg"/>
  <Override PartName="/ppt/media/media6.mp3" ContentType="audio/mpeg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03" r:id="rId2"/>
  </p:sldIdLst>
  <p:sldSz cx="12192000" cy="6858000"/>
  <p:notesSz cx="6858000" cy="9144000"/>
  <p:defaultTextStyle>
    <a:defPPr>
      <a:defRPr lang="LID4096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108" d="100"/>
          <a:sy n="108" d="100"/>
        </p:scale>
        <p:origin x="630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69948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24872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82951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20037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46853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54379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0961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86497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2866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18476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180838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7FAB59-62B6-4350-B7E8-5040FD376226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68814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audio" Target="NULL" TargetMode="External"/><Relationship Id="rId2" Type="http://schemas.microsoft.com/office/2007/relationships/media" Target="../media/media1.mp3"/><Relationship Id="rId3" Type="http://schemas.microsoft.com/office/2007/relationships/media" Target="../media/media2.mp3"/><Relationship Id="rId4" Type="http://schemas.microsoft.com/office/2007/relationships/media" Target="../media/media3.mp3"/><Relationship Id="rId5" Type="http://schemas.openxmlformats.org/officeDocument/2006/relationships/audio" Target="../media/media3.mp3"/><Relationship Id="rId6" Type="http://schemas.microsoft.com/office/2007/relationships/media" Target="../media/media4.mp3"/><Relationship Id="rId7" Type="http://schemas.microsoft.com/office/2007/relationships/media" Target="../media/media5.mp3"/><Relationship Id="rId8" Type="http://schemas.openxmlformats.org/officeDocument/2006/relationships/audio" Target="../media/media5.mp3"/><Relationship Id="rId9" Type="http://schemas.microsoft.com/office/2007/relationships/media" Target="../media/media6.mp3"/><Relationship Id="rId10" Type="http://schemas.openxmlformats.org/officeDocument/2006/relationships/audio" Target="../media/media6.mp3"/><Relationship Id="rId11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13" Type="http://schemas.openxmlformats.org/officeDocument/2006/relationships/image" Target="../media/image2.png"/><Relationship Id="rId14" Type="http://schemas.openxmlformats.org/officeDocument/2006/relationships/image" Target="../media/image3.png"/><Relationship Id="rId15" Type="http://schemas.openxmlformats.org/officeDocument/2006/relationships/image" Target="../media/image4.png"/><Relationship Id="rId16" Type="http://schemas.openxmlformats.org/officeDocument/2006/relationships/image" Target="../media/image5.png"/><Relationship Id="rId17" Type="http://schemas.openxmlformats.org/officeDocument/2006/relationships/image" Target="../media/image6.png"/><Relationship Id="rId18" Type="http://schemas.openxmlformats.org/officeDocument/2006/relationships/image" Target="../media/image7.png"/><Relationship Id="rId19" Type="http://schemas.openxmlformats.org/officeDocument/2006/relationships/image" Target="../media/image8.png"/><Relationship Id="rId20" Type="http://schemas.openxmlformats.org/officeDocument/2006/relationships/image" Target="../media/image9.png"/><Relationship Id="rId21" Type="http://schemas.openxmlformats.org/officeDocument/2006/relationships/image" Target="../media/image10.png"/><Relationship Id="rId22" Type="http://schemas.openxmlformats.org/officeDocument/2006/relationships/image" Target="../media/image11.png"/><Relationship Id="rId23" Type="http://schemas.openxmlformats.org/officeDocument/2006/relationships/image" Target="../media/image12.png"/><Relationship Id="rId2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1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918014"/>
          </a:xfrm>
          <a:prstGeom prst="rect">
            <a:avLst/>
          </a:prstGeom>
        </p:spPr>
      </p:pic>
      <p:sp>
        <p:nvSpPr>
          <p:cNvPr id="20" name="Прямокутник: округлені кути 19">
            <a:extLst>
              <a:ext uri="{FF2B5EF4-FFF2-40B4-BE49-F238E27FC236}">
                <a16:creationId xmlns:a16="http://schemas.microsoft.com/office/drawing/2014/main" id="{7D918160-7996-496E-AAB7-A4E36B12E622}"/>
              </a:ext>
            </a:extLst>
          </p:cNvPr>
          <p:cNvSpPr/>
          <p:nvPr/>
        </p:nvSpPr>
        <p:spPr>
          <a:xfrm>
            <a:off x="1792261" y="394065"/>
            <a:ext cx="2715364" cy="1876265"/>
          </a:xfrm>
          <a:prstGeom prst="roundRect">
            <a:avLst/>
          </a:prstGeom>
          <a:solidFill>
            <a:schemeClr val="bg1">
              <a:alpha val="74000"/>
            </a:schemeClr>
          </a:solidFill>
          <a:ln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32" name="Прямокутник: округлені кути 31">
            <a:extLst>
              <a:ext uri="{FF2B5EF4-FFF2-40B4-BE49-F238E27FC236}">
                <a16:creationId xmlns:a16="http://schemas.microsoft.com/office/drawing/2014/main" id="{D6F6B3E5-D2EA-4176-AB5F-B90821EE47D2}"/>
              </a:ext>
            </a:extLst>
          </p:cNvPr>
          <p:cNvSpPr/>
          <p:nvPr/>
        </p:nvSpPr>
        <p:spPr>
          <a:xfrm>
            <a:off x="1792261" y="2498139"/>
            <a:ext cx="2715364" cy="1876265"/>
          </a:xfrm>
          <a:prstGeom prst="roundRect">
            <a:avLst/>
          </a:prstGeom>
          <a:solidFill>
            <a:schemeClr val="bg1">
              <a:alpha val="74000"/>
            </a:schemeClr>
          </a:solidFill>
          <a:ln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33" name="Прямокутник: округлені кути 32">
            <a:extLst>
              <a:ext uri="{FF2B5EF4-FFF2-40B4-BE49-F238E27FC236}">
                <a16:creationId xmlns:a16="http://schemas.microsoft.com/office/drawing/2014/main" id="{4ACF84CB-DB41-4018-A628-B0ACEAE1FCA2}"/>
              </a:ext>
            </a:extLst>
          </p:cNvPr>
          <p:cNvSpPr/>
          <p:nvPr/>
        </p:nvSpPr>
        <p:spPr>
          <a:xfrm>
            <a:off x="1792261" y="4861059"/>
            <a:ext cx="2715364" cy="1876265"/>
          </a:xfrm>
          <a:prstGeom prst="roundRect">
            <a:avLst/>
          </a:prstGeom>
          <a:solidFill>
            <a:schemeClr val="bg1">
              <a:alpha val="74000"/>
            </a:schemeClr>
          </a:solidFill>
          <a:ln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34" name="Прямокутник: округлені кути 33">
            <a:extLst>
              <a:ext uri="{FF2B5EF4-FFF2-40B4-BE49-F238E27FC236}">
                <a16:creationId xmlns:a16="http://schemas.microsoft.com/office/drawing/2014/main" id="{6B5DBF15-D3BC-4035-AAE6-1EA06CD2250E}"/>
              </a:ext>
            </a:extLst>
          </p:cNvPr>
          <p:cNvSpPr/>
          <p:nvPr/>
        </p:nvSpPr>
        <p:spPr>
          <a:xfrm>
            <a:off x="7922133" y="394065"/>
            <a:ext cx="2715364" cy="1876265"/>
          </a:xfrm>
          <a:prstGeom prst="roundRect">
            <a:avLst/>
          </a:prstGeom>
          <a:solidFill>
            <a:schemeClr val="bg1">
              <a:alpha val="74000"/>
            </a:schemeClr>
          </a:solidFill>
          <a:ln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35" name="Прямокутник: округлені кути 34">
            <a:extLst>
              <a:ext uri="{FF2B5EF4-FFF2-40B4-BE49-F238E27FC236}">
                <a16:creationId xmlns:a16="http://schemas.microsoft.com/office/drawing/2014/main" id="{FACBBB86-F7C9-44DE-9A2A-AA489CA8CA8F}"/>
              </a:ext>
            </a:extLst>
          </p:cNvPr>
          <p:cNvSpPr/>
          <p:nvPr/>
        </p:nvSpPr>
        <p:spPr>
          <a:xfrm>
            <a:off x="7922133" y="2627562"/>
            <a:ext cx="2715364" cy="1876265"/>
          </a:xfrm>
          <a:prstGeom prst="roundRect">
            <a:avLst/>
          </a:prstGeom>
          <a:solidFill>
            <a:schemeClr val="bg1">
              <a:alpha val="74000"/>
            </a:schemeClr>
          </a:solidFill>
          <a:ln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36" name="Прямокутник: округлені кути 35">
            <a:extLst>
              <a:ext uri="{FF2B5EF4-FFF2-40B4-BE49-F238E27FC236}">
                <a16:creationId xmlns:a16="http://schemas.microsoft.com/office/drawing/2014/main" id="{AE340D99-C883-4F52-ADDC-9034AACFDFE4}"/>
              </a:ext>
            </a:extLst>
          </p:cNvPr>
          <p:cNvSpPr/>
          <p:nvPr/>
        </p:nvSpPr>
        <p:spPr>
          <a:xfrm>
            <a:off x="7922133" y="4861059"/>
            <a:ext cx="2715364" cy="1876265"/>
          </a:xfrm>
          <a:prstGeom prst="roundRect">
            <a:avLst/>
          </a:prstGeom>
          <a:solidFill>
            <a:schemeClr val="bg1">
              <a:alpha val="74000"/>
            </a:schemeClr>
          </a:solidFill>
          <a:ln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pic>
        <p:nvPicPr>
          <p:cNvPr id="13" name="машина">
            <a:extLst>
              <a:ext uri="{FF2B5EF4-FFF2-40B4-BE49-F238E27FC236}">
                <a16:creationId xmlns:a16="http://schemas.microsoft.com/office/drawing/2014/main" id="{643E7A0C-29E1-44E8-B16A-8BF1F8CEFF6A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1" r="1221"/>
          <a:stretch/>
        </p:blipFill>
        <p:spPr>
          <a:xfrm>
            <a:off x="1929015" y="131206"/>
            <a:ext cx="2472899" cy="2534798"/>
          </a:xfrm>
          <a:prstGeom prst="rect">
            <a:avLst/>
          </a:prstGeom>
        </p:spPr>
      </p:pic>
      <p:pic>
        <p:nvPicPr>
          <p:cNvPr id="15" name="вертолет">
            <a:extLst>
              <a:ext uri="{FF2B5EF4-FFF2-40B4-BE49-F238E27FC236}">
                <a16:creationId xmlns:a16="http://schemas.microsoft.com/office/drawing/2014/main" id="{157AB145-567A-4993-946F-9AFCA55C8D93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83" b="11083"/>
          <a:stretch/>
        </p:blipFill>
        <p:spPr>
          <a:xfrm>
            <a:off x="8325740" y="366123"/>
            <a:ext cx="2132506" cy="1659809"/>
          </a:xfrm>
          <a:prstGeom prst="rect">
            <a:avLst/>
          </a:prstGeom>
        </p:spPr>
      </p:pic>
      <p:pic>
        <p:nvPicPr>
          <p:cNvPr id="18" name="вело">
            <a:extLst>
              <a:ext uri="{FF2B5EF4-FFF2-40B4-BE49-F238E27FC236}">
                <a16:creationId xmlns:a16="http://schemas.microsoft.com/office/drawing/2014/main" id="{BCFD155A-BE25-4E0C-A64B-40104C9F15F0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7" b="637"/>
          <a:stretch/>
        </p:blipFill>
        <p:spPr>
          <a:xfrm>
            <a:off x="2039555" y="2590430"/>
            <a:ext cx="2084664" cy="1581470"/>
          </a:xfrm>
          <a:prstGeom prst="rect">
            <a:avLst/>
          </a:prstGeom>
        </p:spPr>
      </p:pic>
      <p:pic>
        <p:nvPicPr>
          <p:cNvPr id="14" name="корабль">
            <a:extLst>
              <a:ext uri="{FF2B5EF4-FFF2-40B4-BE49-F238E27FC236}">
                <a16:creationId xmlns:a16="http://schemas.microsoft.com/office/drawing/2014/main" id="{B3EC9005-8818-43D5-B4AB-46307E54ED48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97" b="6497"/>
          <a:stretch/>
        </p:blipFill>
        <p:spPr>
          <a:xfrm>
            <a:off x="1883701" y="4663174"/>
            <a:ext cx="2592651" cy="2255786"/>
          </a:xfrm>
          <a:prstGeom prst="rect">
            <a:avLst/>
          </a:prstGeom>
        </p:spPr>
      </p:pic>
      <p:pic>
        <p:nvPicPr>
          <p:cNvPr id="3" name="мот"/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2" b="1462"/>
          <a:stretch/>
        </p:blipFill>
        <p:spPr>
          <a:xfrm>
            <a:off x="8325740" y="2751985"/>
            <a:ext cx="1973652" cy="1581470"/>
          </a:xfrm>
          <a:prstGeom prst="rect">
            <a:avLst/>
          </a:prstGeom>
        </p:spPr>
      </p:pic>
      <p:pic>
        <p:nvPicPr>
          <p:cNvPr id="19" name="паровоз">
            <a:extLst>
              <a:ext uri="{FF2B5EF4-FFF2-40B4-BE49-F238E27FC236}">
                <a16:creationId xmlns:a16="http://schemas.microsoft.com/office/drawing/2014/main" id="{BF889483-B59D-4800-84CF-6896B7191224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47" b="19547"/>
          <a:stretch/>
        </p:blipFill>
        <p:spPr>
          <a:xfrm>
            <a:off x="8119509" y="4995411"/>
            <a:ext cx="2457047" cy="1496466"/>
          </a:xfrm>
          <a:prstGeom prst="rect">
            <a:avLst/>
          </a:prstGeom>
        </p:spPr>
      </p:pic>
      <p:pic>
        <p:nvPicPr>
          <p:cNvPr id="42" name="колесо 5">
            <a:extLst>
              <a:ext uri="{FF2B5EF4-FFF2-40B4-BE49-F238E27FC236}">
                <a16:creationId xmlns:a16="http://schemas.microsoft.com/office/drawing/2014/main" id="{DC457806-680D-4C99-B3BC-378DE0706D2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017151" y="2939646"/>
            <a:ext cx="1206151" cy="1206151"/>
          </a:xfrm>
          <a:prstGeom prst="rect">
            <a:avLst/>
          </a:prstGeom>
          <a:effectLst>
            <a:glow rad="139700">
              <a:schemeClr val="bg1">
                <a:alpha val="97000"/>
              </a:schemeClr>
            </a:glow>
          </a:effectLst>
        </p:spPr>
      </p:pic>
      <p:pic>
        <p:nvPicPr>
          <p:cNvPr id="41" name="колесо 4">
            <a:extLst>
              <a:ext uri="{FF2B5EF4-FFF2-40B4-BE49-F238E27FC236}">
                <a16:creationId xmlns:a16="http://schemas.microsoft.com/office/drawing/2014/main" id="{616FC4A2-1F5F-4F6F-A6B1-A41703396BF4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942976" y="819781"/>
            <a:ext cx="1206151" cy="1206151"/>
          </a:xfrm>
          <a:prstGeom prst="rect">
            <a:avLst/>
          </a:prstGeom>
          <a:effectLst>
            <a:glow rad="139700">
              <a:schemeClr val="bg1">
                <a:alpha val="97000"/>
              </a:schemeClr>
            </a:glow>
          </a:effectLst>
        </p:spPr>
      </p:pic>
      <p:pic>
        <p:nvPicPr>
          <p:cNvPr id="43" name="колесо 6">
            <a:extLst>
              <a:ext uri="{FF2B5EF4-FFF2-40B4-BE49-F238E27FC236}">
                <a16:creationId xmlns:a16="http://schemas.microsoft.com/office/drawing/2014/main" id="{1BCEE3D9-E122-43E6-A972-AE932A08A1A1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942977" y="5285726"/>
            <a:ext cx="1206151" cy="1206151"/>
          </a:xfrm>
          <a:prstGeom prst="rect">
            <a:avLst/>
          </a:prstGeom>
          <a:effectLst>
            <a:glow rad="139700">
              <a:schemeClr val="bg1">
                <a:alpha val="97000"/>
              </a:schemeClr>
            </a:glow>
          </a:effectLst>
        </p:spPr>
      </p:pic>
      <p:pic>
        <p:nvPicPr>
          <p:cNvPr id="37" name="колесо 1">
            <a:extLst>
              <a:ext uri="{FF2B5EF4-FFF2-40B4-BE49-F238E27FC236}">
                <a16:creationId xmlns:a16="http://schemas.microsoft.com/office/drawing/2014/main" id="{633D6E65-E650-4654-8337-22127163445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185" y="593564"/>
            <a:ext cx="1206151" cy="1206151"/>
          </a:xfrm>
          <a:prstGeom prst="rect">
            <a:avLst/>
          </a:prstGeom>
          <a:effectLst>
            <a:glow rad="139700">
              <a:schemeClr val="bg1">
                <a:alpha val="97000"/>
              </a:schemeClr>
            </a:glow>
          </a:effectLst>
        </p:spPr>
      </p:pic>
      <p:pic>
        <p:nvPicPr>
          <p:cNvPr id="39" name="колесо 2">
            <a:extLst>
              <a:ext uri="{FF2B5EF4-FFF2-40B4-BE49-F238E27FC236}">
                <a16:creationId xmlns:a16="http://schemas.microsoft.com/office/drawing/2014/main" id="{DD2B4E01-D4D7-4A53-AA0B-0B3125EA00A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185" y="2939645"/>
            <a:ext cx="1206151" cy="1206151"/>
          </a:xfrm>
          <a:prstGeom prst="rect">
            <a:avLst/>
          </a:prstGeom>
          <a:effectLst>
            <a:glow rad="139700">
              <a:schemeClr val="bg1">
                <a:alpha val="97000"/>
              </a:schemeClr>
            </a:glow>
          </a:effectLst>
        </p:spPr>
      </p:pic>
      <p:pic>
        <p:nvPicPr>
          <p:cNvPr id="40" name="колесо 3">
            <a:extLst>
              <a:ext uri="{FF2B5EF4-FFF2-40B4-BE49-F238E27FC236}">
                <a16:creationId xmlns:a16="http://schemas.microsoft.com/office/drawing/2014/main" id="{7CD72731-E52E-439B-ADC6-BFD44A4CF2F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505" y="5285726"/>
            <a:ext cx="1206151" cy="1206151"/>
          </a:xfrm>
          <a:prstGeom prst="rect">
            <a:avLst/>
          </a:prstGeom>
          <a:effectLst>
            <a:glow rad="139700">
              <a:schemeClr val="bg1">
                <a:alpha val="97000"/>
              </a:schemeClr>
            </a:glow>
          </a:effectLst>
        </p:spPr>
      </p:pic>
      <p:pic>
        <p:nvPicPr>
          <p:cNvPr id="29" name="Picture 2">
            <a:extLst>
              <a:ext uri="{FF2B5EF4-FFF2-40B4-BE49-F238E27FC236}">
                <a16:creationId xmlns:a16="http://schemas.microsoft.com/office/drawing/2014/main" id="{5CFC578C-33F3-42B3-A868-3A71171D77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5917" y="0"/>
            <a:ext cx="919108" cy="859811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2B75F2A9-FFF7-4349-BB89-E5B998C55032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214" y="3828597"/>
            <a:ext cx="3728713" cy="3226642"/>
          </a:xfrm>
          <a:prstGeom prst="rect">
            <a:avLst/>
          </a:prstGeom>
        </p:spPr>
      </p:pic>
      <p:pic>
        <p:nvPicPr>
          <p:cNvPr id="6" name="00305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20852.125"/>
                </p14:media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114072" y="1593380"/>
            <a:ext cx="487363" cy="487363"/>
          </a:xfrm>
          <a:prstGeom prst="rect">
            <a:avLst/>
          </a:prstGeom>
        </p:spPr>
      </p:pic>
      <p:pic>
        <p:nvPicPr>
          <p:cNvPr id="7" name="00545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32573.5625"/>
                </p14:media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151158" y="3020965"/>
            <a:ext cx="487363" cy="487363"/>
          </a:xfrm>
          <a:prstGeom prst="rect">
            <a:avLst/>
          </a:prstGeom>
        </p:spPr>
      </p:pic>
      <p:pic>
        <p:nvPicPr>
          <p:cNvPr id="9" name="01069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128081" y="5064292"/>
            <a:ext cx="487363" cy="487363"/>
          </a:xfrm>
          <a:prstGeom prst="rect">
            <a:avLst/>
          </a:prstGeom>
        </p:spPr>
      </p:pic>
      <p:pic>
        <p:nvPicPr>
          <p:cNvPr id="10" name="0195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6">
                  <p14:trim end="27131.5"/>
                </p14:media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0817651" y="1742538"/>
            <a:ext cx="487363" cy="487363"/>
          </a:xfrm>
          <a:prstGeom prst="rect">
            <a:avLst/>
          </a:prstGeom>
        </p:spPr>
      </p:pic>
      <p:pic>
        <p:nvPicPr>
          <p:cNvPr id="11" name="03736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0817650" y="3252129"/>
            <a:ext cx="487363" cy="487363"/>
          </a:xfrm>
          <a:prstGeom prst="rect">
            <a:avLst/>
          </a:prstGeom>
        </p:spPr>
      </p:pic>
      <p:pic>
        <p:nvPicPr>
          <p:cNvPr id="2" name="Звук плывущей лодки на воде">
            <a:hlinkClick r:id="" action="ppaction://media"/>
            <a:extLst>
              <a:ext uri="{FF2B5EF4-FFF2-40B4-BE49-F238E27FC236}">
                <a16:creationId xmlns:a16="http://schemas.microsoft.com/office/drawing/2014/main" id="{63AFDD09-17D3-4DEB-80A8-4E4CC04DA6AC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0817650" y="5101602"/>
            <a:ext cx="487363" cy="487363"/>
          </a:xfrm>
          <a:prstGeom prst="rect">
            <a:avLst/>
          </a:prstGeom>
        </p:spPr>
      </p:pic>
      <p:pic>
        <p:nvPicPr>
          <p:cNvPr id="105" name="Picture 104" descr="imag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4599910" y="1422856"/>
            <a:ext cx="3219450" cy="2085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207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080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96296E-6 L 0.25911 0.08796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56" y="4398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9" dur="2000" fill="hold"/>
                                        <p:tgtEl>
                                          <p:spTgt spid="3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33333E-6 L 0.61523 -0.25417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55" y="-12708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8" dur="2000" fill="hold"/>
                                        <p:tgtEl>
                                          <p:spTgt spid="3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12 -0.00185 L 0.26862 -0.30023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25" y="-14931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7" dur="2000" fill="hold"/>
                                        <p:tgtEl>
                                          <p:spTgt spid="4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96296E-6 L -0.26211 0.73889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112" y="36944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4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6" dur="2000" fill="hold"/>
                                        <p:tgtEl>
                                          <p:spTgt spid="4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3.33333E-6 L -0.27019 0.05671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516" y="2824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3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5" dur="2000" fill="hold"/>
                                        <p:tgtEl>
                                          <p:spTgt spid="4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1009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5" dur="613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115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4.81481E-6 L -0.61303 0.05487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651" y="2731"/>
                                    </p:animMotion>
                                  </p:childTnLst>
                                </p:cTn>
                              </p:par>
                              <p:par>
                                <p:cTn id="8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9" dur="2000" fill="hold"/>
                                        <p:tgtEl>
                                          <p:spTgt spid="4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4" dur="1000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9" dur="201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DC9A2491-9A49-4CF3-A75C-573D7C3D2CFF}"/>
</file>

<file path=customXml/itemProps2.xml><?xml version="1.0" encoding="utf-8"?>
<ds:datastoreItem xmlns:ds="http://schemas.openxmlformats.org/officeDocument/2006/customXml" ds:itemID="{7C5B85BE-5EDE-4ED4-A797-96FE16D0733B}"/>
</file>

<file path=customXml/itemProps3.xml><?xml version="1.0" encoding="utf-8"?>
<ds:datastoreItem xmlns:ds="http://schemas.openxmlformats.org/officeDocument/2006/customXml" ds:itemID="{E928E421-C84C-4CF4-8038-842AA4CCE10C}"/>
</file>

<file path=docProps/app.xml><?xml version="1.0" encoding="utf-8"?>
<Properties xmlns="http://schemas.openxmlformats.org/officeDocument/2006/extended-properties" xmlns:vt="http://schemas.openxmlformats.org/officeDocument/2006/docPropsVTypes">
  <TotalTime>73</TotalTime>
  <Words>0</Words>
  <Application>Microsoft Office PowerPoint</Application>
  <PresentationFormat>Широкоэкранный</PresentationFormat>
  <Paragraphs>0</Paragraphs>
  <Slides>1</Slides>
  <Notes>0</Notes>
  <HiddenSlides>0</HiddenSlides>
  <MMClips>6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2_Тема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Ірина Сапранкова</dc:creator>
  <cp:lastModifiedBy>Администратор</cp:lastModifiedBy>
  <cp:revision>15</cp:revision>
  <dcterms:created xsi:type="dcterms:W3CDTF">2024-05-13T10:32:10Z</dcterms:created>
  <dcterms:modified xsi:type="dcterms:W3CDTF">2024-11-07T17:37:00Z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