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media/audio2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10" d="100"/>
          <a:sy n="110" d="100"/>
        </p:scale>
        <p:origin x="-1950" y="-1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A567F6-EA0C-428F-973A-45E356C5DD0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F1A466-C60D-4664-887B-3FF45A007651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audio" Target="../media/audio1.wav"/><Relationship Id="rId3" Type="http://schemas.microsoft.com/office/2007/relationships/media" Target="../media/audio1.wav"/><Relationship Id="rId4" Type="http://schemas.openxmlformats.org/officeDocument/2006/relationships/image" Target="../media/image2.png"/><Relationship Id="rId5" Type="http://schemas.openxmlformats.org/officeDocument/2006/relationships/audio" Target="../media/audio2.wav"/><Relationship Id="rId6" Type="http://schemas.microsoft.com/office/2007/relationships/media" Target="../media/audio2.wav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8.png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openxmlformats.org/officeDocument/2006/relationships/tags" Target="../tags/tag1.xml"/><Relationship Id="rId16" Type="http://schemas.openxmlformats.org/officeDocument/2006/relationships/image" Target="../media/image11.png"/><Relationship Id="rId17" Type="http://schemas.openxmlformats.org/officeDocument/2006/relationships/slideLayout" Target="../slideLayouts/slideLayout1.xml"/><Relationship Id="rId18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фонннРисунок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80" name="Picture 32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1422698" y="986473"/>
            <a:ext cx="304800" cy="304800"/>
          </a:xfrm>
          <a:prstGeom prst="rect">
            <a:avLst/>
          </a:prstGeom>
          <a:noFill/>
        </p:spPr>
      </p:pic>
      <p:pic>
        <p:nvPicPr>
          <p:cNvPr id="2083" name="Picture 35">
            <a:hlinkClick r:id="" action="ppaction://media"/>
          </p:cNvPr>
          <p:cNvPicPr>
            <a:picLocks noChangeAspect="1" noChangeArrowheads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1422698" y="986473"/>
            <a:ext cx="304800" cy="304800"/>
          </a:xfrm>
          <a:prstGeom prst="rect">
            <a:avLst/>
          </a:prstGeom>
          <a:noFill/>
        </p:spPr>
      </p:pic>
      <p:pic>
        <p:nvPicPr>
          <p:cNvPr id="2084" name="Picture 36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1422698" y="986473"/>
            <a:ext cx="304800" cy="304800"/>
          </a:xfrm>
          <a:prstGeom prst="rect">
            <a:avLst/>
          </a:prstGeom>
          <a:noFill/>
        </p:spPr>
      </p:pic>
      <p:pic>
        <p:nvPicPr>
          <p:cNvPr id="2085" name="Picture 37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1422698" y="986473"/>
            <a:ext cx="304800" cy="304800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555"/>
          <a:stretch>
            <a:fillRect/>
          </a:stretch>
        </p:blipFill>
        <p:spPr>
          <a:xfrm>
            <a:off x="2591630" y="4492862"/>
            <a:ext cx="8282315" cy="224855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4839" y="0"/>
            <a:ext cx="1061048" cy="986589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>
            <a:off x="2442175" y="2758411"/>
            <a:ext cx="2074308" cy="2269572"/>
            <a:chOff x="2420875" y="2681633"/>
            <a:chExt cx="2074308" cy="2314461"/>
          </a:xfrm>
        </p:grpSpPr>
        <p:sp>
          <p:nvSpPr>
            <p:cNvPr id="8" name="квардрат зебра Скругленный прямоугольник 7"/>
            <p:cNvSpPr/>
            <p:nvPr/>
          </p:nvSpPr>
          <p:spPr>
            <a:xfrm>
              <a:off x="2529167" y="2681633"/>
              <a:ext cx="1808828" cy="2314461"/>
            </a:xfrm>
            <a:prstGeom prst="round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55" name="зебра Picture 7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420875" y="2858860"/>
              <a:ext cx="2074308" cy="2074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0" name="Группа 9"/>
          <p:cNvGrpSpPr/>
          <p:nvPr/>
        </p:nvGrpSpPr>
        <p:grpSpPr>
          <a:xfrm>
            <a:off x="4358395" y="2758410"/>
            <a:ext cx="1606741" cy="2269572"/>
            <a:chOff x="4348701" y="2667680"/>
            <a:chExt cx="1606741" cy="2269572"/>
          </a:xfrm>
        </p:grpSpPr>
        <p:sp>
          <p:nvSpPr>
            <p:cNvPr id="17" name="квардрат кошка Скругленный прямоугольник 7"/>
            <p:cNvSpPr/>
            <p:nvPr/>
          </p:nvSpPr>
          <p:spPr>
            <a:xfrm>
              <a:off x="4348701" y="2667680"/>
              <a:ext cx="1606741" cy="2269572"/>
            </a:xfrm>
            <a:prstGeom prst="round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58" name="кошка Picture 10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544861" y="3069662"/>
              <a:ext cx="1196615" cy="1655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1" name="Группа 10"/>
          <p:cNvGrpSpPr/>
          <p:nvPr/>
        </p:nvGrpSpPr>
        <p:grpSpPr>
          <a:xfrm>
            <a:off x="5805853" y="2758410"/>
            <a:ext cx="1729591" cy="2269572"/>
            <a:chOff x="5820911" y="2745252"/>
            <a:chExt cx="1729591" cy="2242398"/>
          </a:xfrm>
        </p:grpSpPr>
        <p:sp>
          <p:nvSpPr>
            <p:cNvPr id="19" name="квардрат сова Скругленный прямоугольник 7"/>
            <p:cNvSpPr/>
            <p:nvPr/>
          </p:nvSpPr>
          <p:spPr>
            <a:xfrm>
              <a:off x="5998858" y="2745252"/>
              <a:ext cx="1551644" cy="2242398"/>
            </a:xfrm>
            <a:prstGeom prst="round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59" name="соваPicture 11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820911" y="3203194"/>
              <a:ext cx="1720104" cy="1718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2" name="Группа 11"/>
          <p:cNvGrpSpPr/>
          <p:nvPr/>
        </p:nvGrpSpPr>
        <p:grpSpPr>
          <a:xfrm>
            <a:off x="7359096" y="2758410"/>
            <a:ext cx="1855788" cy="2269572"/>
            <a:chOff x="7359096" y="2673191"/>
            <a:chExt cx="1855788" cy="2295481"/>
          </a:xfrm>
        </p:grpSpPr>
        <p:sp>
          <p:nvSpPr>
            <p:cNvPr id="18" name="квардрат мыщка Скругленный прямоугольник 7"/>
            <p:cNvSpPr/>
            <p:nvPr/>
          </p:nvSpPr>
          <p:spPr>
            <a:xfrm>
              <a:off x="7522430" y="2673191"/>
              <a:ext cx="1564709" cy="2273164"/>
            </a:xfrm>
            <a:prstGeom prst="round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60" name="мышка Picture 12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359096" y="3112884"/>
              <a:ext cx="1855788" cy="1855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3" name="Группа 12"/>
          <p:cNvGrpSpPr/>
          <p:nvPr/>
        </p:nvGrpSpPr>
        <p:grpSpPr>
          <a:xfrm>
            <a:off x="8901253" y="2758410"/>
            <a:ext cx="1885434" cy="2269572"/>
            <a:chOff x="8901253" y="2714486"/>
            <a:chExt cx="1885434" cy="2247408"/>
          </a:xfrm>
        </p:grpSpPr>
        <p:sp>
          <p:nvSpPr>
            <p:cNvPr id="20" name="квардрат зебра Скругленный прямоугольник 7"/>
            <p:cNvSpPr/>
            <p:nvPr/>
          </p:nvSpPr>
          <p:spPr>
            <a:xfrm>
              <a:off x="9088662" y="2714486"/>
              <a:ext cx="1537106" cy="2231869"/>
            </a:xfrm>
            <a:prstGeom prst="round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" name="жираф Рисунок 2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01253" y="2954938"/>
              <a:ext cx="1885434" cy="2006956"/>
            </a:xfrm>
            <a:prstGeom prst="rect">
              <a:avLst/>
            </a:prstGeom>
          </p:spPr>
        </p:pic>
      </p:grpSp>
      <p:pic>
        <p:nvPicPr>
          <p:cNvPr id="7" name="солнце Рисунок 6" descr="D:\Govorika\Monsters\Prize\diamond11.pngdiamond11"/>
          <p:cNvPicPr>
            <a:picLocks noChangeAspect="1"/>
          </p:cNvPicPr>
          <p:nvPr/>
        </p:nvPicPr>
        <p:blipFill>
          <a:blip r:embed="rId14"/>
          <a:srcRect l="338" r="338"/>
          <a:stretch>
            <a:fillRect/>
          </a:stretch>
        </p:blipFill>
        <p:spPr>
          <a:xfrm>
            <a:off x="3430905" y="668020"/>
            <a:ext cx="5111115" cy="5111115"/>
          </a:xfrm>
          <a:prstGeom prst="rect">
            <a:avLst/>
          </a:prstGeom>
        </p:spPr>
      </p:pic>
      <p:pic>
        <p:nvPicPr>
          <p:cNvPr id="2086" name="Picture 2085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9845" y="3001010"/>
            <a:ext cx="1638300" cy="251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80"/>
                </p:tgtEl>
              </p:cMediaNode>
            </p:audio>
            <p:audio>
              <p:cMediaNode>
                <p:cTn id="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83"/>
                </p:tgtEl>
              </p:cMediaNode>
            </p:audio>
            <p:audio>
              <p:cMediaNode>
                <p:cTn id="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84"/>
                </p:tgtEl>
              </p:cMediaNode>
            </p:audio>
            <p:audio>
              <p:cMediaNode>
                <p:cTn id="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85"/>
                </p:tgtEl>
              </p:cMediaNode>
            </p:audio>
            <p:seq concurrent="1" nextAc="seek">
              <p:cTn id="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" fill="hold">
                      <p:stCondLst>
                        <p:cond delay="0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4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yanag</cp:lastModifiedBy>
  <cp:revision>10</cp:revision>
  <dcterms:created xsi:type="dcterms:W3CDTF">2024-04-24T07:41:00Z</dcterms:created>
  <dcterms:modified xsi:type="dcterms:W3CDTF">2024-06-19T14:58:58Z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9EE38A38EE0841FC9162C88E344303F3_12</vt:lpwstr>
  </property>
  <property fmtid="{D5CDD505-2E9C-101B-9397-08002B2CF9AE}" pid="3" name="KSOProductBuildVer">
    <vt:lpwstr>1033-12.2.0.17119</vt:lpwstr>
  </property>
</Properties>
</file>