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A1260B-A436-88D3-6D9A-0ECE3C95AEE6}"/>
              </a:ext>
            </a:extLst>
          </p:cNvPr>
          <p:cNvGrpSpPr/>
          <p:nvPr/>
        </p:nvGrpSpPr>
        <p:grpSpPr>
          <a:xfrm>
            <a:off x="741740" y="321116"/>
            <a:ext cx="2398211" cy="5910623"/>
            <a:chOff x="889651" y="-611908"/>
            <a:chExt cx="2749550" cy="67765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2D58E91-3370-0A05-7F09-82CC8A0A8E39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21296F-FA92-1766-2F3A-5F5D374058F7}"/>
              </a:ext>
            </a:extLst>
          </p:cNvPr>
          <p:cNvGrpSpPr/>
          <p:nvPr/>
        </p:nvGrpSpPr>
        <p:grpSpPr>
          <a:xfrm>
            <a:off x="3400738" y="321116"/>
            <a:ext cx="2398211" cy="5910623"/>
            <a:chOff x="889651" y="-611908"/>
            <a:chExt cx="2749550" cy="67765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932406-5979-2F56-EC14-54F690B56714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531CE98-4352-5EE0-5685-7ADB55ECDE3A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87CCFAB-8D56-7F83-35D8-BEA7B9AD25E7}"/>
              </a:ext>
            </a:extLst>
          </p:cNvPr>
          <p:cNvGrpSpPr/>
          <p:nvPr/>
        </p:nvGrpSpPr>
        <p:grpSpPr>
          <a:xfrm>
            <a:off x="6037010" y="321116"/>
            <a:ext cx="2398211" cy="5910623"/>
            <a:chOff x="889651" y="-611908"/>
            <a:chExt cx="2749550" cy="677653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79BBFF-9BE2-B9D9-15C5-690D28E8B2E7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748544E-763E-BA36-40CF-450C36353E7E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1" name="Рисунок 40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6E0ECF1E-A3BB-1E16-6DB4-93BAF372C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8" y="501423"/>
            <a:ext cx="1722511" cy="172251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7E6019-D666-99FE-A095-8DC7F697D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6" y="482373"/>
            <a:ext cx="1803738" cy="180373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41F9E-99DF-E12A-3B88-274843793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8" y="501423"/>
            <a:ext cx="1538572" cy="17656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855F19-9842-493E-C9FC-D04C176C1AB6}"/>
              </a:ext>
            </a:extLst>
          </p:cNvPr>
          <p:cNvSpPr txBox="1"/>
          <p:nvPr/>
        </p:nvSpPr>
        <p:spPr>
          <a:xfrm>
            <a:off x="1309811" y="2426567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Повільно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386D4-51D0-612D-26B7-8E97DD06CF3C}"/>
              </a:ext>
            </a:extLst>
          </p:cNvPr>
          <p:cNvSpPr txBox="1"/>
          <p:nvPr/>
        </p:nvSpPr>
        <p:spPr>
          <a:xfrm>
            <a:off x="4152850" y="2447368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Тихо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022181-4B93-0A6B-4628-C3B0A42F7295}"/>
              </a:ext>
            </a:extLst>
          </p:cNvPr>
          <p:cNvSpPr txBox="1"/>
          <p:nvPr/>
        </p:nvSpPr>
        <p:spPr>
          <a:xfrm>
            <a:off x="6694139" y="2447368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Швидко</a:t>
            </a:r>
            <a:endParaRPr lang="ru-RU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3005A7-9092-AFD7-21C5-AD1A87F6B3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06" y="4775306"/>
            <a:ext cx="1408174" cy="14081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млекопитающее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E0FEEBAF-290F-B33B-2E72-805AECC69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09" y="3116091"/>
            <a:ext cx="1408174" cy="14081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4C48A01B-CDF4-A8E1-B8E0-C1445D874D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2805876"/>
            <a:ext cx="1333510" cy="13335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5FC8D88-0687-8733-C5DC-1281C1817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56" y="4894345"/>
            <a:ext cx="1297437" cy="12974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508707-F884-7D92-3D19-6B2BB50CF9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58" y="2918494"/>
            <a:ext cx="1218987" cy="12189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кла, одежд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5EBCD61A-5A4B-0C09-3E3E-5CB6B787C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42" y="3216317"/>
            <a:ext cx="1383287" cy="13832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ческое лицо, женщина, человек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A99A0392-4032-BC7E-71E2-A3237C6E8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2" y="4070116"/>
            <a:ext cx="1443046" cy="144304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DA3894E-E19C-2F50-1631-B7C1A26677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8098"/>
            <a:ext cx="1443046" cy="144304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8A74657-9FC3-0F10-B9F5-D3563E3C4B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1" y="5252092"/>
            <a:ext cx="1036476" cy="103647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282CD8-27E4-5838-EFB4-B277C2EED246}"/>
              </a:ext>
            </a:extLst>
          </p:cNvPr>
          <p:cNvGrpSpPr/>
          <p:nvPr/>
        </p:nvGrpSpPr>
        <p:grpSpPr>
          <a:xfrm>
            <a:off x="7197184" y="3310024"/>
            <a:ext cx="1342285" cy="1342285"/>
            <a:chOff x="7197184" y="3310024"/>
            <a:chExt cx="1342285" cy="1342285"/>
          </a:xfrm>
        </p:grpSpPr>
        <p:pic>
          <p:nvPicPr>
            <p:cNvPr id="36" name="Рисунок 35" descr="Изображение выглядит как искусство, иллюстрация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5B37DA3-96B5-1804-EC7C-E14A006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84" y="3310024"/>
              <a:ext cx="1342285" cy="13422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0BCF95-DFAC-5E22-8039-23B3999EA404}"/>
                </a:ext>
              </a:extLst>
            </p:cNvPr>
            <p:cNvSpPr txBox="1"/>
            <p:nvPr/>
          </p:nvSpPr>
          <p:spPr>
            <a:xfrm rot="21085283">
              <a:off x="7615693" y="3770801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$</a:t>
              </a:r>
              <a:endParaRPr lang="ru-UA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Рисунок 11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C8FB92C-134B-431C-71D6-31E74DCBEC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26" y="4270782"/>
            <a:ext cx="1201499" cy="12177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756428D4-CA0A-745F-43D5-2F9955B704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0" y="4383519"/>
            <a:ext cx="1097969" cy="109796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7" y="1079493"/>
            <a:ext cx="5342785" cy="5438192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52051" y="3676212"/>
            <a:ext cx="2800350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2024-11-14T18:41:57Z</dcterms:modified>
</cp:coreProperties>
</file>