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33" y="516367"/>
            <a:ext cx="1474182" cy="14741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016" y="2448846"/>
            <a:ext cx="1551055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8" y="2579765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059" y="4620753"/>
            <a:ext cx="1546341" cy="15463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04" y="2614541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78179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42948" y="516604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9983" y="248806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1127" y="2331906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28996" y="2066445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08352" y="278179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0318" y="4361322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87564" y="2453438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31559" y="3493528"/>
            <a:ext cx="1600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2024-12-07T10:17:07Z</dcterms:created>
  <dcterms:modified xsi:type="dcterms:W3CDTF">2024-12-08T09:46:19Z</dcterms:modified>
</cp:coreProperties>
</file>