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9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26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8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8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3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1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8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14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8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901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FB653-58B7-4AAD-9A43-D1D6A3D68C59}" type="datetimeFigureOut">
              <a:rPr lang="en-US" smtClean="0"/>
              <a:t>12/21/24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3BBCD-3020-4A6E-BA50-0C70984E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5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0"/>
          <a:stretch/>
        </p:blipFill>
        <p:spPr>
          <a:xfrm>
            <a:off x="0" y="10982"/>
            <a:ext cx="12209906" cy="6854197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102948" y="3288678"/>
            <a:ext cx="4202376" cy="3419023"/>
            <a:chOff x="539552" y="1097160"/>
            <a:chExt cx="4598778" cy="460326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583644" y="2603945"/>
              <a:ext cx="1550915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00086" y="114953"/>
            <a:ext cx="3886165" cy="3320170"/>
            <a:chOff x="539552" y="1097160"/>
            <a:chExt cx="4598778" cy="460326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583644" y="2603945"/>
              <a:ext cx="1550915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8" y="2290642"/>
            <a:ext cx="1144481" cy="1144481"/>
          </a:xfrm>
          <a:prstGeom prst="rect">
            <a:avLst/>
          </a:prstGeom>
        </p:spPr>
      </p:pic>
      <p:sp>
        <p:nvSpPr>
          <p:cNvPr id="27" name="Выноска-облако 26"/>
          <p:cNvSpPr/>
          <p:nvPr/>
        </p:nvSpPr>
        <p:spPr>
          <a:xfrm>
            <a:off x="5969361" y="66312"/>
            <a:ext cx="4551477" cy="2211664"/>
          </a:xfrm>
          <a:prstGeom prst="cloudCallout">
            <a:avLst>
              <a:gd name="adj1" fmla="val 38831"/>
              <a:gd name="adj2" fmla="val 7650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6718868" y="558866"/>
            <a:ext cx="3537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Чтобы пойти зимой гулять,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Её нужно надевать,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Тогда уши не замерзнут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очень сильные морозы.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12" y="1205355"/>
            <a:ext cx="1133711" cy="113371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895680" y="561585"/>
            <a:ext cx="3112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 колен они свисают,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Летом очень вручают,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Штаны коль укоротить,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 их можно получить.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30" y="170062"/>
            <a:ext cx="1092878" cy="1092878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7150693" y="616609"/>
            <a:ext cx="2454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похожа на иголки,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 упали тоже с ёлки.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37" y="3248908"/>
            <a:ext cx="1243659" cy="124365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6772692" y="573332"/>
            <a:ext cx="2978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 отбойным молотком,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огромным долотом,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Уголь крошит под землёй.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Отвечайте, кто такой?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24454" y="519523"/>
            <a:ext cx="3224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Бабушка его связала.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тепла надела мама,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укутал рот и нос,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же это – вот вопрос!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84" y="4428782"/>
            <a:ext cx="1142517" cy="115761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61" y="5580557"/>
            <a:ext cx="861024" cy="1073578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7113566" y="690079"/>
            <a:ext cx="2357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дороге я шёл,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Две дороги нашёл,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обеим пошёл.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9" y="2348829"/>
            <a:ext cx="997346" cy="99734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293" y="1186709"/>
            <a:ext cx="1151060" cy="11510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7" y="147641"/>
            <a:ext cx="1017191" cy="101719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25" y="2377479"/>
            <a:ext cx="1044593" cy="104459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3" y="1221949"/>
            <a:ext cx="1131570" cy="113157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85" y="89837"/>
            <a:ext cx="1131570" cy="1131570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88645" y="2336946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667593" y="2352497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5147" y="1221337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683120" y="1211233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651518" y="83484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6740" y="128874"/>
            <a:ext cx="1330472" cy="109455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31" y="4402735"/>
            <a:ext cx="904193" cy="112740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673" y="3322042"/>
            <a:ext cx="904193" cy="112740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24" y="5625718"/>
            <a:ext cx="1097367" cy="1111870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396" y="3380697"/>
            <a:ext cx="1097367" cy="111187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20" y="4416010"/>
            <a:ext cx="1212522" cy="1212522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17" y="5541869"/>
            <a:ext cx="1211275" cy="1211275"/>
          </a:xfrm>
          <a:prstGeom prst="rect">
            <a:avLst/>
          </a:prstGeom>
        </p:spPr>
      </p:pic>
      <p:sp>
        <p:nvSpPr>
          <p:cNvPr id="54" name="Скругленный прямоугольник 53"/>
          <p:cNvSpPr/>
          <p:nvPr/>
        </p:nvSpPr>
        <p:spPr>
          <a:xfrm>
            <a:off x="6878375" y="5583232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484968" y="5596320"/>
            <a:ext cx="1381428" cy="109058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893271" y="4432618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048449" y="3325763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453524" y="3303829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69091" y="4464671"/>
            <a:ext cx="1438730" cy="112714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686" y="-3206"/>
            <a:ext cx="1195314" cy="111235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6" y="3412014"/>
            <a:ext cx="3669991" cy="3759503"/>
          </a:xfrm>
          <a:prstGeom prst="rect">
            <a:avLst/>
          </a:prstGeom>
        </p:spPr>
      </p:pic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00426" y="2827007"/>
            <a:ext cx="37814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0" grpId="0" build="allAtOnce"/>
      <p:bldP spid="32" grpId="0" build="allAtOnce"/>
      <p:bldP spid="34" grpId="0"/>
      <p:bldP spid="34" grpId="1"/>
      <p:bldP spid="36" grpId="0" build="allAtOnce"/>
      <p:bldP spid="39" grpId="0" build="allAtOnce"/>
      <p:bldP spid="44" grpId="0" animBg="1"/>
      <p:bldP spid="42" grpId="0" animBg="1"/>
      <p:bldP spid="40" grpId="0" animBg="1"/>
      <p:bldP spid="41" grpId="0" animBg="1"/>
      <p:bldP spid="51" grpId="0" animBg="1"/>
      <p:bldP spid="43" grpId="0" animBg="1"/>
      <p:bldP spid="54" grpId="0" animBg="1"/>
      <p:bldP spid="52" grpId="0" animBg="1"/>
      <p:bldP spid="53" grpId="0" animBg="1"/>
      <p:bldP spid="64" grpId="0" animBg="1"/>
      <p:bldP spid="65" grpId="0" animBg="1"/>
      <p:bldP spid="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6EF9D2-4671-4DFD-B300-07F9C2912D10}"/>
</file>

<file path=customXml/itemProps2.xml><?xml version="1.0" encoding="utf-8"?>
<ds:datastoreItem xmlns:ds="http://schemas.openxmlformats.org/officeDocument/2006/customXml" ds:itemID="{AA12E8A4-8B70-4796-9FE6-65B3533DF082}"/>
</file>

<file path=customXml/itemProps3.xml><?xml version="1.0" encoding="utf-8"?>
<ds:datastoreItem xmlns:ds="http://schemas.openxmlformats.org/officeDocument/2006/customXml" ds:itemID="{233F11A7-5B26-4F98-B506-46BC0C493ABE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115</Words>
  <Application>Microsoft Macintosh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6</cp:revision>
  <dcterms:created xsi:type="dcterms:W3CDTF">2024-12-11T19:58:25Z</dcterms:created>
  <dcterms:modified xsi:type="dcterms:W3CDTF">2024-12-20T22:19:28Z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