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 showGuides="1">
      <p:cViewPr varScale="1">
        <p:scale>
          <a:sx n="93" d="100"/>
          <a:sy n="93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924BA-483B-DE91-3D28-248AC88CB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24EC40-24CD-5B40-26AF-E8701B045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00BD7-ECF8-161C-0433-1447B237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8C0646-677A-C7D0-C986-4DFC4B0A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8DBC3-4567-9066-8FB0-AF915650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9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2F9C8-4D7C-2493-B1F7-D4582373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14CA8F-00EB-3D7D-4BEF-3E180991B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3A63D-A80D-9CF7-B824-0FC2C730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D6558C-9D8A-78AE-D06D-ADFC477F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F7D0DA-48E9-7228-3F99-9CD142EB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68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D57320-FBDC-A24F-E3BE-F7BF8DFCA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4E5D37-FA5E-05E5-A1B4-625145E35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1D907F-BD7F-A2B2-0EA9-D88D3445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DB10AE-8443-3A0A-26C4-F339CF7D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77BB83-BF00-B261-8DB7-C6E6D472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3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8651E-0DEF-BF55-4540-A2F1C93B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10D75-5B00-FB6E-526A-976FC739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96CF4-5518-8FD6-55D8-5875DCCC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E4F7A0-36EF-119C-5E0C-DAEA2347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3CF4-7EB2-E96A-9B95-1AF74456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3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23F74-B8F1-DD22-E734-79426419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8C07FA-2068-F9DA-949A-8CF6C7938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2B093B-2DD8-D9C6-0A48-8EBECA3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BFAA2F-A59F-6104-5E5E-D806B7D5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24D07F-8752-5B62-3521-06F9439B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2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EE23F-CD04-CAA7-89EE-A4EE9EBE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0EC33-CB7E-038E-78DE-DF1755946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9E4D05-88BE-1A8E-83A5-0FCB0923F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466769-AFFF-8124-1FE2-7C55157DE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DAA2EE-603A-E85B-A93B-E5A309B4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E3A35B-DC47-4113-ED63-24AF879E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8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08D25-42CF-C160-CC4A-957BE830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EEB72F-F8F5-72CB-4150-A2FE6E441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720F93-999D-C261-CD31-ECC3A0E8C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6A39B3-AD6C-BB76-6565-B36663970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6777C8-9BE6-0476-ECE4-A960577C9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AB8F8A-E8F0-17C3-A400-81A6634B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C1A5E2-DA62-BCD4-0D52-66A651F82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C98E7A-89DC-40D2-2776-73878E23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F3165-FEF1-A180-8EE4-607B2868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E65E07-F2C7-E8BF-CE6C-26E6B8C8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1DB2B5-CDE5-EE58-AB74-3E9A23172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C2E1D7-334F-9DEE-30F9-D46B3DD1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4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EB77BB-82B0-38CA-512E-7AF7C1E5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2D2253-5D3A-76F0-C84C-FEE6FFEA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4D6EA2-4B69-7090-E419-B2483F44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6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54594-E855-FB2D-753C-E79C3CE4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C91691-26AE-95E8-24C9-E56AA738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445B7D-27FC-00EC-E6F6-388FA85C8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E70C32-A0C3-56DD-F774-0ADF880C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883DA9-1E72-7A8C-A005-67A58D7F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D9A348-A49D-A6D7-8323-843B89AA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0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1D8A6-1DA3-A5C7-64AA-DAF5CC8D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47323C-9BEA-C283-67C6-8166E2D20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C27450-795B-C00F-043E-9D78BD88E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45475D-072E-B257-02CD-1FD428C8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FFEA36-5679-D165-45E0-B0749276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98C8EF-1EEE-F2D7-9A6D-FE7AD03A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540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FAC0F-B42A-A7EA-9311-8C0D8D18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DB0B96-D8D0-5933-CFE7-E75F53EF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EF8E0F-ADB2-A4A9-11D5-E3571968C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B68C8-FD7D-F5CE-0DA9-E3866849F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DD80EF-F419-357D-47D2-4EC0F38F3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C0683D-AFE2-6C4F-9681-3FB5B54C1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45DB6A-34DA-5F36-F27D-3855E1ECF908}"/>
              </a:ext>
            </a:extLst>
          </p:cNvPr>
          <p:cNvSpPr/>
          <p:nvPr/>
        </p:nvSpPr>
        <p:spPr>
          <a:xfrm>
            <a:off x="300648" y="71120"/>
            <a:ext cx="8226801" cy="671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3242BC-C117-2424-C45E-909969FEE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0814" r="10756" b="10814"/>
          <a:stretch/>
        </p:blipFill>
        <p:spPr>
          <a:xfrm>
            <a:off x="152400" y="955"/>
            <a:ext cx="8413647" cy="68580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22A75E-3BDD-DA56-3208-BD05D5C98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06" y="2693732"/>
            <a:ext cx="1470534" cy="14705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9313DB-078D-0339-D604-3690077CB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06" y="942994"/>
            <a:ext cx="1203960" cy="12039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F383EA-DAC6-7580-4E35-BEF11A275D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5883">
            <a:off x="7318320" y="1048104"/>
            <a:ext cx="808989" cy="10718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B2AE027-5B0D-9049-C8A8-38EEB1F33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69" y="4688864"/>
            <a:ext cx="890160" cy="9499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DA0C3D-DA9B-449B-9CD9-FA3FA6595C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1482" y="5411688"/>
            <a:ext cx="1070187" cy="12039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3FA4E36-FDBA-DF1C-341C-CBF2DC694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0150" y="1832886"/>
            <a:ext cx="949917" cy="1083309"/>
          </a:xfrm>
          <a:prstGeom prst="rect">
            <a:avLst/>
          </a:prstGeom>
          <a:effectLst>
            <a:glow rad="88237">
              <a:schemeClr val="tx1">
                <a:alpha val="91502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F65A5AE-3843-CC59-8A3D-AA2C2506C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12" y="4900624"/>
            <a:ext cx="989331" cy="98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6A5D687-5B5E-ECBB-25B1-51C2CB5038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19" y="2405020"/>
            <a:ext cx="1132591" cy="11325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7364BDA-2433-9012-290D-238EA789FC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08" y="3878582"/>
            <a:ext cx="1346200" cy="1346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94CB89-0B1C-AFBA-9111-50AC21E911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94" y="2664420"/>
            <a:ext cx="917302" cy="9173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C46146-E198-2954-3EA6-2763513AB3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34" y="951194"/>
            <a:ext cx="949916" cy="949916"/>
          </a:xfrm>
          <a:prstGeom prst="rect">
            <a:avLst/>
          </a:prstGeom>
          <a:effectLst>
            <a:glow rad="12700">
              <a:schemeClr val="tx1">
                <a:alpha val="95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56B156-1432-924C-0176-79BB9D1713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10" y="5610905"/>
            <a:ext cx="1083309" cy="10833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E2B09F-5840-E5D3-9AB2-57F51F6DCE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25039"/>
            <a:ext cx="1203960" cy="1203960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525C63B-2084-7C5F-59C4-C3688C703CDF}"/>
              </a:ext>
            </a:extLst>
          </p:cNvPr>
          <p:cNvCxnSpPr/>
          <p:nvPr/>
        </p:nvCxnSpPr>
        <p:spPr>
          <a:xfrm flipV="1">
            <a:off x="3635734" y="2575005"/>
            <a:ext cx="0" cy="79262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4A7549-4F2D-F9D7-2088-D4DC36EF10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4782"/>
            <a:ext cx="1160778" cy="11607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A3417D-1BAE-385C-811C-3F613F4F602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58" y="6054352"/>
            <a:ext cx="881832" cy="89278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7AFF91D-5A88-C884-F712-8A2DF554D98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832" y="355142"/>
            <a:ext cx="1897679" cy="1941811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54387" y="3287667"/>
            <a:ext cx="25908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0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03255 1.48148E-6 C 0.047 1.48148E-6 0.0651 -0.08727 0.0651 -0.1581 L 0.0651 -0.31551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01432 -0.43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1 -0.31551 L 0.56667 -0.31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-0.45371 L 0.04362 -0.45371 C 0.05963 -0.45371 0.07942 -0.53519 0.07942 -0.60162 L 0.07942 -0.74954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667 -0.31875 L 0.56667 -0.25625 C 0.56667 -0.22824 0.51172 -0.19329 0.46719 -0.19329 L 0.36771 -0.1932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42 -0.74954 L 0.58099 -0.75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71 -0.19329 L 0.36771 -0.13102 C 0.36771 -0.10255 0.40417 -0.06783 0.43359 -0.06783 L 0.49948 -0.06783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99 -0.75278 L 0.58099 -0.69005 C 0.58099 -0.66204 0.52578 -0.62732 0.48151 -0.62732 L 0.38203 -0.62732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48 -0.06783 L 0.50651 0.3638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03 -0.62732 L 0.38203 -0.56621 C 0.38203 -0.53936 0.42044 -0.5051 0.45143 -0.5051 L 0.52122 -0.505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51 0.36389 L 0.38815 0.36389 C 0.33503 0.36389 0.26992 0.37523 0.26992 0.38449 L 0.26992 0.40579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8 -0.50186 L 0.52083 -0.0701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0.40579 L 0.26992 0.43426 C 0.26992 0.44699 0.21523 0.46273 0.172 0.46273 L 0.07552 0.46273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83 -0.07014 L 0.40247 -0.07014 C 0.34935 -0.07014 0.28424 -0.06042 0.28424 -0.05255 L 0.28424 -0.03449 " pathEditMode="relative" rAng="0" ptsTypes="AA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13 0.46412 L 0.07213 0.15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24 -0.02824 L 0.28424 0.00023 C 0.28424 0.01296 0.22721 0.0287 0.1819 0.0287 L 0.07955 0.0287 " pathEditMode="relative" rAng="0" ptsTypes="A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34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13 0.1544 L 0.10846 0.1544 C 0.12487 0.1544 0.14518 0.18148 0.14518 0.2037 L 0.14518 0.25324 " pathEditMode="relative" rAng="0" ptsTypes="AA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5 0.03009 L 0.08645 -0.2796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18 0.25324 L 0.17864 0.25324 C 0.19349 0.25324 0.21211 0.19375 0.21211 0.14583 L 0.21211 0.03889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5 -0.27963 L 0.12291 -0.27963 C 0.13919 -0.27963 0.1595 -0.24885 0.1595 -0.22315 L 0.1595 -0.16551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11 0.03889 L 0.26302 0.03889 C 0.28581 0.03889 0.31432 0.06389 0.31432 0.08449 L 0.31432 0.13079 " pathEditMode="relative" rAng="0" ptsTypes="AAAA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5 -0.18079 L 0.18398 -0.18079 C 0.19492 -0.18079 0.20859 -0.23588 0.20859 -0.27894 L 0.20859 -0.37709 " pathEditMode="relative" rAng="0" ptsTypes="AAAA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8</cp:revision>
  <dcterms:created xsi:type="dcterms:W3CDTF">2024-11-28T20:20:36Z</dcterms:created>
  <dcterms:modified xsi:type="dcterms:W3CDTF">2024-12-01T19:31:09Z</dcterms:modified>
</cp:coreProperties>
</file>