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0234" y="3291759"/>
            <a:ext cx="2552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29CDB-52B9-45C8-9876-608F44736F14}"/>
</file>

<file path=customXml/itemProps2.xml><?xml version="1.0" encoding="utf-8"?>
<ds:datastoreItem xmlns:ds="http://schemas.openxmlformats.org/officeDocument/2006/customXml" ds:itemID="{293C0FB1-AA8E-4F24-A660-D6E743FD1473}"/>
</file>

<file path=customXml/itemProps3.xml><?xml version="1.0" encoding="utf-8"?>
<ds:datastoreItem xmlns:ds="http://schemas.openxmlformats.org/officeDocument/2006/customXml" ds:itemID="{EEB14D34-5803-4672-B4EA-BF11160B907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