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283"/>
            <a:ext cx="12192000" cy="6858000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154305" y="235585"/>
            <a:ext cx="10274935" cy="5670759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5552161" y="1188596"/>
            <a:ext cx="4323166" cy="4464618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4381765" y="1552917"/>
            <a:ext cx="1103950" cy="770186"/>
            <a:chOff x="4381765" y="1552917"/>
            <a:chExt cx="1103950" cy="868907"/>
          </a:xfrm>
        </p:grpSpPr>
        <p:sp>
          <p:nvSpPr>
            <p:cNvPr id="47" name="Прямоугольник: скругленные углы 46"/>
            <p:cNvSpPr/>
            <p:nvPr/>
          </p:nvSpPr>
          <p:spPr>
            <a:xfrm>
              <a:off x="4381765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40" y="1599334"/>
              <a:ext cx="789471" cy="789471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2007976" y="575655"/>
            <a:ext cx="1103950" cy="790684"/>
            <a:chOff x="2007976" y="575655"/>
            <a:chExt cx="1103950" cy="892032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007976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Рисунок 78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575655"/>
              <a:ext cx="892032" cy="892032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194870" y="527500"/>
            <a:ext cx="1103950" cy="876050"/>
            <a:chOff x="3194870" y="527500"/>
            <a:chExt cx="1103950" cy="98834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194870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8" y="527500"/>
              <a:ext cx="989339" cy="988341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21082" y="577121"/>
            <a:ext cx="1123038" cy="770186"/>
            <a:chOff x="821082" y="577121"/>
            <a:chExt cx="1123038" cy="868907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21082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3" y="701568"/>
              <a:ext cx="1038637" cy="647546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grpSp>
        <p:nvGrpSpPr>
          <p:cNvPr id="105" name="Группа 104"/>
          <p:cNvGrpSpPr/>
          <p:nvPr/>
        </p:nvGrpSpPr>
        <p:grpSpPr>
          <a:xfrm>
            <a:off x="4381765" y="3504509"/>
            <a:ext cx="1103950" cy="770186"/>
            <a:chOff x="4381765" y="3504509"/>
            <a:chExt cx="1103950" cy="868907"/>
          </a:xfrm>
        </p:grpSpPr>
        <p:sp>
          <p:nvSpPr>
            <p:cNvPr id="62" name="Прямоугольник: скругленные углы 61"/>
            <p:cNvSpPr/>
            <p:nvPr/>
          </p:nvSpPr>
          <p:spPr>
            <a:xfrm>
              <a:off x="4381765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Рисунок 90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37" y="3504509"/>
              <a:ext cx="845256" cy="84525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2007976" y="3504509"/>
            <a:ext cx="1103950" cy="770186"/>
            <a:chOff x="2007976" y="3504509"/>
            <a:chExt cx="1103950" cy="868907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007976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Рисунок 92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3676707"/>
              <a:ext cx="892032" cy="510325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381765" y="2521841"/>
            <a:ext cx="1103950" cy="804092"/>
            <a:chOff x="4381765" y="2521841"/>
            <a:chExt cx="1103950" cy="907159"/>
          </a:xfrm>
        </p:grpSpPr>
        <p:sp>
          <p:nvSpPr>
            <p:cNvPr id="55" name="Прямоугольник: скругленные углы 54"/>
            <p:cNvSpPr/>
            <p:nvPr/>
          </p:nvSpPr>
          <p:spPr>
            <a:xfrm>
              <a:off x="4381765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181" y="2521841"/>
              <a:ext cx="907159" cy="90715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3194870" y="1542339"/>
            <a:ext cx="1103950" cy="815682"/>
            <a:chOff x="3194870" y="1542339"/>
            <a:chExt cx="1103950" cy="920234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194870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фрукт, ягод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87" y="1542339"/>
              <a:ext cx="920234" cy="92023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821082" y="3455542"/>
            <a:ext cx="1103950" cy="836028"/>
            <a:chOff x="821082" y="3455542"/>
            <a:chExt cx="1103950" cy="94318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821082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шахматная фигура, настольная игра, шахматы, шахматная до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0" y="3455542"/>
              <a:ext cx="943189" cy="943189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21082" y="2528713"/>
            <a:ext cx="1103950" cy="770186"/>
            <a:chOff x="821082" y="2528713"/>
            <a:chExt cx="1103950" cy="868907"/>
          </a:xfrm>
        </p:grpSpPr>
        <p:sp>
          <p:nvSpPr>
            <p:cNvPr id="49" name="Прямоугольник: скругленные углы 48"/>
            <p:cNvSpPr/>
            <p:nvPr/>
          </p:nvSpPr>
          <p:spPr>
            <a:xfrm>
              <a:off x="821082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шлем, одежда, головной убор, Средства индивидуальной защиты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4" y="2599659"/>
              <a:ext cx="767582" cy="767582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194870" y="3504509"/>
            <a:ext cx="1103950" cy="770186"/>
            <a:chOff x="3194870" y="3504509"/>
            <a:chExt cx="1103950" cy="868907"/>
          </a:xfrm>
        </p:grpSpPr>
        <p:sp>
          <p:nvSpPr>
            <p:cNvPr id="61" name="Прямоугольник: скругленные углы 60"/>
            <p:cNvSpPr/>
            <p:nvPr/>
          </p:nvSpPr>
          <p:spPr>
            <a:xfrm>
              <a:off x="3194870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Рисунок 108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70" y="3538985"/>
              <a:ext cx="489923" cy="799953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2007976" y="1543752"/>
            <a:ext cx="1103950" cy="798309"/>
            <a:chOff x="2007976" y="1543752"/>
            <a:chExt cx="1103950" cy="90063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2007976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Рисунок 110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475">
              <a:off x="2106740" y="1543752"/>
              <a:ext cx="900635" cy="900635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821082" y="1552917"/>
            <a:ext cx="1103950" cy="779959"/>
            <a:chOff x="821082" y="1552917"/>
            <a:chExt cx="1103950" cy="879933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821082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Рисунок 114" descr="Изображение выглядит как аксессуар, Багаж и сумки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2" y="1555288"/>
              <a:ext cx="877562" cy="877562"/>
            </a:xfrm>
            <a:prstGeom prst="rect">
              <a:avLst/>
            </a:prstGeom>
          </p:spPr>
        </p:pic>
      </p:grpSp>
      <p:pic>
        <p:nvPicPr>
          <p:cNvPr id="126" name="Рисунок 12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54" y="4398731"/>
            <a:ext cx="529883" cy="646198"/>
          </a:xfrm>
          <a:prstGeom prst="rect">
            <a:avLst/>
          </a:prstGeom>
        </p:spPr>
      </p:pic>
      <p:pic>
        <p:nvPicPr>
          <p:cNvPr id="129" name="Рисунок 12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1" y="3574199"/>
            <a:ext cx="529883" cy="646198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1" y="3762327"/>
            <a:ext cx="529883" cy="646198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1" y="2995366"/>
            <a:ext cx="529883" cy="646198"/>
          </a:xfrm>
          <a:prstGeom prst="rect">
            <a:avLst/>
          </a:prstGeom>
        </p:spPr>
      </p:pic>
      <p:pic>
        <p:nvPicPr>
          <p:cNvPr id="132" name="Рисунок 13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7" y="2864230"/>
            <a:ext cx="529883" cy="646198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4" y="2164199"/>
            <a:ext cx="529883" cy="646198"/>
          </a:xfrm>
          <a:prstGeom prst="rect">
            <a:avLst/>
          </a:prstGeom>
        </p:spPr>
      </p:pic>
      <p:pic>
        <p:nvPicPr>
          <p:cNvPr id="134" name="Рисунок 133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3" y="1537658"/>
            <a:ext cx="529883" cy="646198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8" y="1295264"/>
            <a:ext cx="529883" cy="646198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980982"/>
            <a:ext cx="529883" cy="64619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1" y="2024291"/>
            <a:ext cx="529883" cy="646198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31" y="1562862"/>
            <a:ext cx="529883" cy="646198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40" y="2251705"/>
            <a:ext cx="529883" cy="646198"/>
          </a:xfrm>
          <a:prstGeom prst="rect">
            <a:avLst/>
          </a:prstGeom>
        </p:spPr>
      </p:pic>
      <p:pic>
        <p:nvPicPr>
          <p:cNvPr id="140" name="Рисунок 13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3" y="3131333"/>
            <a:ext cx="529883" cy="646198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6" y="2845756"/>
            <a:ext cx="529883" cy="646198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9" y="4008902"/>
            <a:ext cx="529883" cy="646198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0" y="2757228"/>
            <a:ext cx="529883" cy="646198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4290894"/>
            <a:ext cx="2065154" cy="206515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6" y="4303226"/>
            <a:ext cx="2065154" cy="2065154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3244076" y="546698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1" y="5425693"/>
            <a:ext cx="930697" cy="95237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09532" y="5589321"/>
            <a:ext cx="48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121" name="Овал 120"/>
          <p:cNvSpPr/>
          <p:nvPr/>
        </p:nvSpPr>
        <p:spPr>
          <a:xfrm>
            <a:off x="775219" y="541989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40675" y="5542231"/>
            <a:ext cx="65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pic>
        <p:nvPicPr>
          <p:cNvPr id="73" name="Рисунок 72" descr="Изображение выглядит как Предметная фотография, цилиндр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00" y="5482568"/>
            <a:ext cx="572121" cy="766827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9BBABF0-D2C2-6280-FA81-E295197C1D4B}"/>
              </a:ext>
            </a:extLst>
          </p:cNvPr>
          <p:cNvGrpSpPr/>
          <p:nvPr/>
        </p:nvGrpSpPr>
        <p:grpSpPr>
          <a:xfrm>
            <a:off x="4377924" y="489759"/>
            <a:ext cx="1103950" cy="980929"/>
            <a:chOff x="5769247" y="303599"/>
            <a:chExt cx="1103950" cy="980929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D74F34C-08D1-58EA-6933-A831ED93F587}"/>
                </a:ext>
              </a:extLst>
            </p:cNvPr>
            <p:cNvSpPr/>
            <p:nvPr/>
          </p:nvSpPr>
          <p:spPr>
            <a:xfrm>
              <a:off x="5769247" y="390775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Изображение выглядит как ручная тележка, транспорт, корзина, теле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C009F0-872C-6D63-F797-63D13ECD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174" y="303599"/>
              <a:ext cx="980929" cy="98092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B6B0D8-D01C-EB19-E72F-86A7CD4E9279}"/>
              </a:ext>
            </a:extLst>
          </p:cNvPr>
          <p:cNvGrpSpPr/>
          <p:nvPr/>
        </p:nvGrpSpPr>
        <p:grpSpPr>
          <a:xfrm>
            <a:off x="2007975" y="2422300"/>
            <a:ext cx="1103950" cy="1016553"/>
            <a:chOff x="5885812" y="511676"/>
            <a:chExt cx="1103950" cy="101655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B67B1DCC-82BE-8241-011F-50D2D80FA657}"/>
                </a:ext>
              </a:extLst>
            </p:cNvPr>
            <p:cNvSpPr/>
            <p:nvPr/>
          </p:nvSpPr>
          <p:spPr>
            <a:xfrm>
              <a:off x="5885812" y="609838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 descr="Изображение выглядит как коробка, контейнер&#10;&#10;Автоматически созданное описание">
              <a:extLst>
                <a:ext uri="{FF2B5EF4-FFF2-40B4-BE49-F238E27FC236}">
                  <a16:creationId xmlns:a16="http://schemas.microsoft.com/office/drawing/2014/main" id="{0D6DBF4E-E804-9183-5FDC-B52DEA7E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078" y="511676"/>
              <a:ext cx="1016553" cy="101655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882B754-3DB6-0798-F903-CDE5DCACC2DE}"/>
              </a:ext>
            </a:extLst>
          </p:cNvPr>
          <p:cNvGrpSpPr/>
          <p:nvPr/>
        </p:nvGrpSpPr>
        <p:grpSpPr>
          <a:xfrm>
            <a:off x="3178191" y="2527104"/>
            <a:ext cx="1103950" cy="791049"/>
            <a:chOff x="5951755" y="493479"/>
            <a:chExt cx="1103950" cy="79104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8992088D-0DBD-97A5-D12E-0F73E71090DC}"/>
                </a:ext>
              </a:extLst>
            </p:cNvPr>
            <p:cNvSpPr/>
            <p:nvPr/>
          </p:nvSpPr>
          <p:spPr>
            <a:xfrm>
              <a:off x="5951755" y="493760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Изображение выглядит как Предметная фотография, натюрм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9C85424-0C3D-C5CF-685D-A02396A4B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302" y="493479"/>
              <a:ext cx="791049" cy="791049"/>
            </a:xfrm>
            <a:prstGeom prst="rect">
              <a:avLst/>
            </a:prstGeom>
          </p:spPr>
        </p:pic>
      </p:grpSp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429240" y="3762375"/>
            <a:ext cx="12382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40625 0.1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625 0.0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2929 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9011 0.413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8529 0.280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6562 0.305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2865 0.499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226 0.437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45026 0.3164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316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0377 0.1405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1796 0.4020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8672 0.5092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3333 0.3166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9388 0.5347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54662 0.4513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2024-12-09T14:56:51Z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DEB995BC0621473090484C2C0FFBE95C_12</vt:lpwstr>
  </property>
  <property fmtid="{D5CDD505-2E9C-101B-9397-08002B2CF9AE}" pid="3" name="KSOProductBuildVer">
    <vt:lpwstr>1033-12.2.0.17119</vt:lpwstr>
  </property>
</Properties>
</file>