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66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778208" y="587204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C323B1-9C35-418E-A9E9-5F3B85135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938" y="587204"/>
            <a:ext cx="2792210" cy="34323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на стол поставила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727112" y="5540925"/>
            <a:ext cx="447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 вазе были розовые розы.</a:t>
            </a:r>
            <a:endParaRPr lang="ru-UA" sz="2800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C507E7-6E2E-4D0B-B88A-4E25AD3CE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55" y="1031841"/>
            <a:ext cx="1112686" cy="1112686"/>
          </a:xfrm>
          <a:prstGeom prst="rect">
            <a:avLst/>
          </a:prstGeom>
          <a:effectLst>
            <a:glow rad="254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1984450" y="5564549"/>
            <a:ext cx="3776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 розы села стрекоза.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24" y="2346494"/>
            <a:ext cx="975671" cy="9756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84450" y="5403509"/>
            <a:ext cx="3907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зазвенела в звонок </a:t>
            </a:r>
          </a:p>
          <a:p>
            <a:pPr algn="ctr"/>
            <a:r>
              <a:rPr lang="ru-RU" sz="2800" b="1" dirty="0"/>
              <a:t>и стрекоза улетела.</a:t>
            </a:r>
            <a:endParaRPr lang="ru-UA" sz="2800" b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3060BEE-3A99-4FED-A870-0EA2EA5A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1" y="675692"/>
            <a:ext cx="5454059" cy="545405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9754" y="2162779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-1.48148E-6 L -0.2819 -0.21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3</cp:revision>
  <dcterms:created xsi:type="dcterms:W3CDTF">2024-08-29T21:31:48Z</dcterms:created>
  <dcterms:modified xsi:type="dcterms:W3CDTF">2024-08-29T22:02:17Z</dcterms:modified>
</cp:coreProperties>
</file>