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72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 showGuides="1">
      <p:cViewPr varScale="1">
        <p:scale>
          <a:sx n="93" d="100"/>
          <a:sy n="93" d="100"/>
        </p:scale>
        <p:origin x="216" y="5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0274D3-6014-457A-9CE8-CB318F7789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C4B5D3-E886-4AF9-BBAF-F6448B8E1A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B5E0B9-36A4-4587-81A2-1D410B715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A617-420F-4AB0-BCF5-7BF2D6089DD8}" type="datetimeFigureOut">
              <a:rPr lang="ru-KZ" smtClean="0"/>
              <a:t>11/17/24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C8483C-B8D6-4CFD-854C-BAEC3839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0CC018-35EB-4A51-ADBC-8E1B81D21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536E8-819A-4836-8C1E-5FEFCAB440E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2536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FE0171-991A-4D98-A76D-8A6E93A96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688CA3-EF1C-4952-991D-09FA38F5FE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CC42D2-1008-48ED-AF4F-231DC2A37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A617-420F-4AB0-BCF5-7BF2D6089DD8}" type="datetimeFigureOut">
              <a:rPr lang="ru-KZ" smtClean="0"/>
              <a:t>11/17/24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1F85E7-A3CE-4685-B30F-D8BCE4B98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E8F9F1-49CA-49C2-B3F6-38F83CD50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536E8-819A-4836-8C1E-5FEFCAB440E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10967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DC76872-C40C-4453-91A1-B439BB83EF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BBEDDC-F23E-4611-AC80-FCF91B645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EE6A78-F9F6-4A03-960F-B5809A579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A617-420F-4AB0-BCF5-7BF2D6089DD8}" type="datetimeFigureOut">
              <a:rPr lang="ru-KZ" smtClean="0"/>
              <a:t>11/17/24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9D478B-ECA1-4018-8566-AD1E3427F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264841-1BF7-4FBC-A058-9A0BDD549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536E8-819A-4836-8C1E-5FEFCAB440E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5108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42682A-9052-4536-8C56-60A86F811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DF9ED2-F06A-48F8-AC11-493428A1A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7CD234-335D-4F5A-9003-35B0ECF7B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A617-420F-4AB0-BCF5-7BF2D6089DD8}" type="datetimeFigureOut">
              <a:rPr lang="ru-KZ" smtClean="0"/>
              <a:t>11/17/24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EB3E42-C5FC-42B9-A9EA-2C7B9B2A5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5A8FD7-6457-4123-8041-34AAE2981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536E8-819A-4836-8C1E-5FEFCAB440E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16702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260888-456D-4B29-B766-FFF527ABF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C661FD-CA46-4C2D-891F-77CAE8B82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E7DFAE-616D-4341-BD2C-8B6DA1FD6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A617-420F-4AB0-BCF5-7BF2D6089DD8}" type="datetimeFigureOut">
              <a:rPr lang="ru-KZ" smtClean="0"/>
              <a:t>11/17/24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581AFC-E9A9-422B-B625-B401B17AD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EE9200-4C67-4161-9543-414D8EF43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536E8-819A-4836-8C1E-5FEFCAB440E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33444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EA71F-9D66-4B11-92AC-F48EF2CA2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10F200-C355-4141-8FD1-3D718F4BD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63617A-9748-43AF-9E8E-8553CC9F6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9AC8B8-587B-430A-8584-FBE077D4D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A617-420F-4AB0-BCF5-7BF2D6089DD8}" type="datetimeFigureOut">
              <a:rPr lang="ru-KZ" smtClean="0"/>
              <a:t>11/17/24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F7C0D7-A4DF-40D5-83F4-E0DA4522A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28B6E3-2936-4C62-BE5D-B87B490E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536E8-819A-4836-8C1E-5FEFCAB440E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09367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B29A49-D139-49E3-8808-46B3C7248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A7FC02-F007-4A62-A65B-295C16889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3E7A34-C93C-48CD-9A80-BAC6238A9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834819D-57F0-4D9D-870F-8217F3EF1D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9169B11-CB6A-44FE-B66E-26D5B98CB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771F174-F57E-475E-BCA8-366B1457E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A617-420F-4AB0-BCF5-7BF2D6089DD8}" type="datetimeFigureOut">
              <a:rPr lang="ru-KZ" smtClean="0"/>
              <a:t>11/17/24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75E8783-BF7C-4FEB-93EA-33FC7D7F4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8240D99-F29A-4B78-821A-5D967BEB0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536E8-819A-4836-8C1E-5FEFCAB440E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80783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C4BC3-744F-45B9-A313-995036EC1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0E87044-206F-4965-AE2A-F8B91EF2D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A617-420F-4AB0-BCF5-7BF2D6089DD8}" type="datetimeFigureOut">
              <a:rPr lang="ru-KZ" smtClean="0"/>
              <a:t>11/17/24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750BFE0-ACF0-47E1-BC1C-BCBCFA658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1E5FC8-000F-4717-BDB3-1220343CF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536E8-819A-4836-8C1E-5FEFCAB440E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3018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5855212-0635-465D-A20F-46172081B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A617-420F-4AB0-BCF5-7BF2D6089DD8}" type="datetimeFigureOut">
              <a:rPr lang="ru-KZ" smtClean="0"/>
              <a:t>11/17/24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2E89105-3F30-44EB-981C-FAA79FA03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7A57C5-2ECA-4B59-AEB9-E4D1DC2FE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536E8-819A-4836-8C1E-5FEFCAB440E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01448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F9A1E4-F8A0-475B-89EE-3E7DBD04D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C4914D-E3BF-4997-B348-BA70D7180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AB30D8-2497-401B-9D8A-FB9ADE498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B2F5AE-E4F7-4A59-B1DC-3CE5FAE54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A617-420F-4AB0-BCF5-7BF2D6089DD8}" type="datetimeFigureOut">
              <a:rPr lang="ru-KZ" smtClean="0"/>
              <a:t>11/17/24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71F342-9895-4F15-9041-F18F6F1EF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8A631B-795C-4663-8AE3-D8BCE8EB6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536E8-819A-4836-8C1E-5FEFCAB440E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20526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7CF7FC-B88D-4128-AA5C-E04C064AC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B478366-75BA-42CA-AD74-E52365E47E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8458F1-86CF-479A-BA32-D1127DF09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91838A-1DC6-41A5-8553-266D5B5B2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A617-420F-4AB0-BCF5-7BF2D6089DD8}" type="datetimeFigureOut">
              <a:rPr lang="ru-KZ" smtClean="0"/>
              <a:t>11/17/24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FC5B1F-7A68-4E8E-B78C-625E7C316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0888432-CE35-4EEF-A163-803B4CB7C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536E8-819A-4836-8C1E-5FEFCAB440E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9817428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FFC420-0945-4D75-9229-C0027B2E5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8460CD-2DB3-4138-ADBB-0392C053E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1291D4-9DEC-4F1F-AE8C-1E90B1EC63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6A617-420F-4AB0-BCF5-7BF2D6089DD8}" type="datetimeFigureOut">
              <a:rPr lang="ru-KZ" smtClean="0"/>
              <a:t>11/17/24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665486-0EEC-4E2C-866D-A816075C79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81AEF0-AABE-4D35-B19B-577F8B902D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536E8-819A-4836-8C1E-5FEFCAB440E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95871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85E302-AE05-437C-AE57-382D5AAE2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9"/>
            <a:ext cx="12192000" cy="6859819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9981629-00F7-4ADF-BEEA-AC8AAF134B67}"/>
              </a:ext>
            </a:extLst>
          </p:cNvPr>
          <p:cNvSpPr/>
          <p:nvPr/>
        </p:nvSpPr>
        <p:spPr>
          <a:xfrm>
            <a:off x="2299422" y="352558"/>
            <a:ext cx="5102938" cy="5196345"/>
          </a:xfrm>
          <a:prstGeom prst="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04C23C53-6C01-4A56-A1DD-BAB32ECB3DAD}"/>
              </a:ext>
            </a:extLst>
          </p:cNvPr>
          <p:cNvSpPr/>
          <p:nvPr/>
        </p:nvSpPr>
        <p:spPr>
          <a:xfrm>
            <a:off x="341934" y="396084"/>
            <a:ext cx="1655116" cy="5943587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0555613-A519-4319-9C8A-1555381BBFE1}"/>
              </a:ext>
            </a:extLst>
          </p:cNvPr>
          <p:cNvSpPr/>
          <p:nvPr/>
        </p:nvSpPr>
        <p:spPr>
          <a:xfrm>
            <a:off x="7799453" y="356756"/>
            <a:ext cx="1655116" cy="5982915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pic>
        <p:nvPicPr>
          <p:cNvPr id="17" name="щипцы">
            <a:extLst>
              <a:ext uri="{FF2B5EF4-FFF2-40B4-BE49-F238E27FC236}">
                <a16:creationId xmlns:a16="http://schemas.microsoft.com/office/drawing/2014/main" id="{21FA05D6-0C8E-44D3-B80B-6575761EF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567" y="538345"/>
            <a:ext cx="1388397" cy="1388397"/>
          </a:xfrm>
          <a:prstGeom prst="rect">
            <a:avLst/>
          </a:prstGeom>
        </p:spPr>
      </p:pic>
      <p:pic>
        <p:nvPicPr>
          <p:cNvPr id="19" name="щука">
            <a:extLst>
              <a:ext uri="{FF2B5EF4-FFF2-40B4-BE49-F238E27FC236}">
                <a16:creationId xmlns:a16="http://schemas.microsoft.com/office/drawing/2014/main" id="{1E28E66C-11B1-4ABE-9CC3-FFCC8327D0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419" y="3877422"/>
            <a:ext cx="1591815" cy="1591815"/>
          </a:xfrm>
          <a:prstGeom prst="rect">
            <a:avLst/>
          </a:prstGeom>
        </p:spPr>
      </p:pic>
      <p:pic>
        <p:nvPicPr>
          <p:cNvPr id="21" name="бараба">
            <a:extLst>
              <a:ext uri="{FF2B5EF4-FFF2-40B4-BE49-F238E27FC236}">
                <a16:creationId xmlns:a16="http://schemas.microsoft.com/office/drawing/2014/main" id="{21F50679-9C7D-4850-AADF-FC6D11CE26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574" y="2205938"/>
            <a:ext cx="1592826" cy="1592826"/>
          </a:xfrm>
          <a:prstGeom prst="rect">
            <a:avLst/>
          </a:prstGeom>
        </p:spPr>
      </p:pic>
      <p:pic>
        <p:nvPicPr>
          <p:cNvPr id="23" name="щетка">
            <a:extLst>
              <a:ext uri="{FF2B5EF4-FFF2-40B4-BE49-F238E27FC236}">
                <a16:creationId xmlns:a16="http://schemas.microsoft.com/office/drawing/2014/main" id="{F2DF6224-0AFD-4768-A055-7C9E1A0F6A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567" y="4019796"/>
            <a:ext cx="1445615" cy="1268748"/>
          </a:xfrm>
          <a:prstGeom prst="rect">
            <a:avLst/>
          </a:prstGeom>
        </p:spPr>
      </p:pic>
      <p:pic>
        <p:nvPicPr>
          <p:cNvPr id="25" name="осьминог">
            <a:extLst>
              <a:ext uri="{FF2B5EF4-FFF2-40B4-BE49-F238E27FC236}">
                <a16:creationId xmlns:a16="http://schemas.microsoft.com/office/drawing/2014/main" id="{E956447E-07BE-4E41-9646-AA5DD4054A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953" y="3876916"/>
            <a:ext cx="1592825" cy="1592825"/>
          </a:xfrm>
          <a:prstGeom prst="rect">
            <a:avLst/>
          </a:prstGeom>
        </p:spPr>
      </p:pic>
      <p:pic>
        <p:nvPicPr>
          <p:cNvPr id="27" name="лисички">
            <a:extLst>
              <a:ext uri="{FF2B5EF4-FFF2-40B4-BE49-F238E27FC236}">
                <a16:creationId xmlns:a16="http://schemas.microsoft.com/office/drawing/2014/main" id="{B8A5C5B9-7BA0-43BF-BF9C-3A8FEDE815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052" y="310714"/>
            <a:ext cx="1796901" cy="1796901"/>
          </a:xfrm>
          <a:prstGeom prst="rect">
            <a:avLst/>
          </a:prstGeom>
        </p:spPr>
      </p:pic>
      <p:pic>
        <p:nvPicPr>
          <p:cNvPr id="29" name="осень">
            <a:extLst>
              <a:ext uri="{FF2B5EF4-FFF2-40B4-BE49-F238E27FC236}">
                <a16:creationId xmlns:a16="http://schemas.microsoft.com/office/drawing/2014/main" id="{2878B906-C44A-4194-8719-02AB38A332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373" y="396083"/>
            <a:ext cx="1643036" cy="1643036"/>
          </a:xfrm>
          <a:prstGeom prst="rect">
            <a:avLst/>
          </a:prstGeom>
        </p:spPr>
      </p:pic>
      <p:pic>
        <p:nvPicPr>
          <p:cNvPr id="31" name="персик">
            <a:extLst>
              <a:ext uri="{FF2B5EF4-FFF2-40B4-BE49-F238E27FC236}">
                <a16:creationId xmlns:a16="http://schemas.microsoft.com/office/drawing/2014/main" id="{F74148DF-788E-4502-8077-711235DA57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293" y="2066466"/>
            <a:ext cx="1768527" cy="1768527"/>
          </a:xfrm>
          <a:prstGeom prst="rect">
            <a:avLst/>
          </a:prstGeom>
        </p:spPr>
      </p:pic>
      <p:sp>
        <p:nvSpPr>
          <p:cNvPr id="32" name="Сь">
            <a:extLst>
              <a:ext uri="{FF2B5EF4-FFF2-40B4-BE49-F238E27FC236}">
                <a16:creationId xmlns:a16="http://schemas.microsoft.com/office/drawing/2014/main" id="{E70B21FD-451A-4279-8855-7D289B5B9745}"/>
              </a:ext>
            </a:extLst>
          </p:cNvPr>
          <p:cNvSpPr txBox="1"/>
          <p:nvPr/>
        </p:nvSpPr>
        <p:spPr>
          <a:xfrm>
            <a:off x="804731" y="5754896"/>
            <a:ext cx="729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Сь</a:t>
            </a:r>
            <a:endParaRPr lang="ru-K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Щ">
            <a:extLst>
              <a:ext uri="{FF2B5EF4-FFF2-40B4-BE49-F238E27FC236}">
                <a16:creationId xmlns:a16="http://schemas.microsoft.com/office/drawing/2014/main" id="{CF8963CE-EF8A-4F54-A010-D13B12C139C6}"/>
              </a:ext>
            </a:extLst>
          </p:cNvPr>
          <p:cNvSpPr txBox="1"/>
          <p:nvPr/>
        </p:nvSpPr>
        <p:spPr>
          <a:xfrm>
            <a:off x="8262251" y="5685936"/>
            <a:ext cx="729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endParaRPr lang="ru-K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гусь">
            <a:extLst>
              <a:ext uri="{FF2B5EF4-FFF2-40B4-BE49-F238E27FC236}">
                <a16:creationId xmlns:a16="http://schemas.microsoft.com/office/drawing/2014/main" id="{5E5EAFF3-72AD-4A97-961B-ADB8386FF07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293" y="2255587"/>
            <a:ext cx="1412898" cy="1412898"/>
          </a:xfrm>
          <a:prstGeom prst="rect">
            <a:avLst/>
          </a:prstGeom>
        </p:spPr>
      </p:pic>
      <p:sp>
        <p:nvSpPr>
          <p:cNvPr id="4" name="красный">
            <a:extLst>
              <a:ext uri="{FF2B5EF4-FFF2-40B4-BE49-F238E27FC236}">
                <a16:creationId xmlns:a16="http://schemas.microsoft.com/office/drawing/2014/main" id="{B5E5BFE0-7286-4E93-915E-6048CD0BDB73}"/>
              </a:ext>
            </a:extLst>
          </p:cNvPr>
          <p:cNvSpPr/>
          <p:nvPr/>
        </p:nvSpPr>
        <p:spPr>
          <a:xfrm>
            <a:off x="2382994" y="429116"/>
            <a:ext cx="1592826" cy="159282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" name="черный">
            <a:extLst>
              <a:ext uri="{FF2B5EF4-FFF2-40B4-BE49-F238E27FC236}">
                <a16:creationId xmlns:a16="http://schemas.microsoft.com/office/drawing/2014/main" id="{15CE505D-4FD0-4285-BEF5-768DCA0A4B44}"/>
              </a:ext>
            </a:extLst>
          </p:cNvPr>
          <p:cNvSpPr/>
          <p:nvPr/>
        </p:nvSpPr>
        <p:spPr>
          <a:xfrm>
            <a:off x="4054478" y="436131"/>
            <a:ext cx="1592826" cy="159282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" name="синий">
            <a:extLst>
              <a:ext uri="{FF2B5EF4-FFF2-40B4-BE49-F238E27FC236}">
                <a16:creationId xmlns:a16="http://schemas.microsoft.com/office/drawing/2014/main" id="{43189223-4BC2-4ED7-B6FA-D99A85F5B7C1}"/>
              </a:ext>
            </a:extLst>
          </p:cNvPr>
          <p:cNvSpPr/>
          <p:nvPr/>
        </p:nvSpPr>
        <p:spPr>
          <a:xfrm>
            <a:off x="5725962" y="436131"/>
            <a:ext cx="1592826" cy="159282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7" name="желтый">
            <a:extLst>
              <a:ext uri="{FF2B5EF4-FFF2-40B4-BE49-F238E27FC236}">
                <a16:creationId xmlns:a16="http://schemas.microsoft.com/office/drawing/2014/main" id="{A4113E22-19BA-45CF-B69F-5E0E7CAC81CF}"/>
              </a:ext>
            </a:extLst>
          </p:cNvPr>
          <p:cNvSpPr/>
          <p:nvPr/>
        </p:nvSpPr>
        <p:spPr>
          <a:xfrm>
            <a:off x="2382994" y="2146944"/>
            <a:ext cx="1592826" cy="159282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" name="зеленый">
            <a:extLst>
              <a:ext uri="{FF2B5EF4-FFF2-40B4-BE49-F238E27FC236}">
                <a16:creationId xmlns:a16="http://schemas.microsoft.com/office/drawing/2014/main" id="{2C792178-72DF-4F5F-8C1C-224EAEB35B0A}"/>
              </a:ext>
            </a:extLst>
          </p:cNvPr>
          <p:cNvSpPr/>
          <p:nvPr/>
        </p:nvSpPr>
        <p:spPr>
          <a:xfrm>
            <a:off x="5725962" y="2146944"/>
            <a:ext cx="1592826" cy="159282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9" name="фиолет">
            <a:extLst>
              <a:ext uri="{FF2B5EF4-FFF2-40B4-BE49-F238E27FC236}">
                <a16:creationId xmlns:a16="http://schemas.microsoft.com/office/drawing/2014/main" id="{A94A4A81-BC45-445C-A25B-077474883C1A}"/>
              </a:ext>
            </a:extLst>
          </p:cNvPr>
          <p:cNvSpPr/>
          <p:nvPr/>
        </p:nvSpPr>
        <p:spPr>
          <a:xfrm>
            <a:off x="4054478" y="2146944"/>
            <a:ext cx="1592826" cy="159282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розовый">
            <a:extLst>
              <a:ext uri="{FF2B5EF4-FFF2-40B4-BE49-F238E27FC236}">
                <a16:creationId xmlns:a16="http://schemas.microsoft.com/office/drawing/2014/main" id="{008EAD68-B590-451E-A8D8-BA775C62824A}"/>
              </a:ext>
            </a:extLst>
          </p:cNvPr>
          <p:cNvSpPr/>
          <p:nvPr/>
        </p:nvSpPr>
        <p:spPr>
          <a:xfrm>
            <a:off x="2382994" y="3857757"/>
            <a:ext cx="1592826" cy="1592826"/>
          </a:xfrm>
          <a:prstGeom prst="rect">
            <a:avLst/>
          </a:prstGeom>
          <a:solidFill>
            <a:srgbClr val="E872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ораж">
            <a:extLst>
              <a:ext uri="{FF2B5EF4-FFF2-40B4-BE49-F238E27FC236}">
                <a16:creationId xmlns:a16="http://schemas.microsoft.com/office/drawing/2014/main" id="{C002ACF0-2F16-48A5-886B-65E41B89E497}"/>
              </a:ext>
            </a:extLst>
          </p:cNvPr>
          <p:cNvSpPr/>
          <p:nvPr/>
        </p:nvSpPr>
        <p:spPr>
          <a:xfrm>
            <a:off x="5725962" y="3857757"/>
            <a:ext cx="1592826" cy="159282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2" name="голубой">
            <a:extLst>
              <a:ext uri="{FF2B5EF4-FFF2-40B4-BE49-F238E27FC236}">
                <a16:creationId xmlns:a16="http://schemas.microsoft.com/office/drawing/2014/main" id="{34EAF97E-156A-4A06-AB7E-46C79EFB5D0E}"/>
              </a:ext>
            </a:extLst>
          </p:cNvPr>
          <p:cNvSpPr/>
          <p:nvPr/>
        </p:nvSpPr>
        <p:spPr>
          <a:xfrm>
            <a:off x="4054478" y="3857757"/>
            <a:ext cx="1592826" cy="159282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A6A7B3AA-4C7D-4E73-A04F-397C9C1E192A}"/>
              </a:ext>
            </a:extLst>
          </p:cNvPr>
          <p:cNvGrpSpPr/>
          <p:nvPr/>
        </p:nvGrpSpPr>
        <p:grpSpPr>
          <a:xfrm>
            <a:off x="2407574" y="1412035"/>
            <a:ext cx="4825832" cy="2807637"/>
            <a:chOff x="2395959" y="1198478"/>
            <a:chExt cx="4825832" cy="2807637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1E048712-DAAB-43C1-BAD9-9AE520966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3" y="1198478"/>
              <a:ext cx="2777608" cy="2807637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B9DFF451-FBDA-4E0A-92DE-4A9DFAB33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63693">
              <a:off x="2395959" y="1703302"/>
              <a:ext cx="2152730" cy="2176003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AD0163BB-19F2-46F1-A38B-7513C4D30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0705">
              <a:off x="5069061" y="1596664"/>
              <a:ext cx="2152730" cy="2176003"/>
            </a:xfrm>
            <a:prstGeom prst="rect">
              <a:avLst/>
            </a:prstGeom>
          </p:spPr>
        </p:pic>
      </p:grp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F67D8AE-2F11-4FD0-A03B-DAB65A6AF87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196" y="6146391"/>
            <a:ext cx="1024804" cy="816056"/>
          </a:xfrm>
          <a:prstGeom prst="rect">
            <a:avLst/>
          </a:prstGeom>
        </p:spPr>
      </p:pic>
      <p:pic>
        <p:nvPicPr>
          <p:cNvPr id="120" name="Picture 11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12608" y="2485759"/>
            <a:ext cx="250507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7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0.30312 -0.070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56" y="-354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17474 -0.5388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-2694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022E-16 L 0.44883 -0.1689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35" y="-844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07407E-6 L -0.30325 -0.1405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69" y="-7037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44444E-6 L -0.4431 -0.2856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61" y="-14282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0.44505 -0.1120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53" y="-5602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0.178 0.49653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93" y="24815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-0.30039 0.26551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26" y="13264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16419 0.58611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29306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9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</Words>
  <Application>Microsoft Macintosh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 Сита</cp:lastModifiedBy>
  <cp:revision>9</cp:revision>
  <dcterms:created xsi:type="dcterms:W3CDTF">2024-08-25T20:56:06Z</dcterms:created>
  <dcterms:modified xsi:type="dcterms:W3CDTF">2024-11-17T21:29:02Z</dcterms:modified>
</cp:coreProperties>
</file>