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0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7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4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0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7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8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7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92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277" y="787369"/>
              <a:ext cx="1127491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809" y="705547"/>
              <a:ext cx="1110866" cy="1110866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038" y="761080"/>
              <a:ext cx="1186562" cy="1186562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486" y="757965"/>
              <a:ext cx="1186562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98247"/>
            <a:ext cx="1296000" cy="1296000"/>
            <a:chOff x="1537823" y="685384"/>
            <a:chExt cx="1296000" cy="1296000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099" y="843270"/>
              <a:ext cx="979363" cy="979363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764445"/>
              <a:ext cx="1186562" cy="1186562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15392" y="552739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70729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98165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463" y="204209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31813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3F45C-5920-4C6F-80E1-96F3C83ADAB9}"/>
</file>

<file path=customXml/itemProps2.xml><?xml version="1.0" encoding="utf-8"?>
<ds:datastoreItem xmlns:ds="http://schemas.openxmlformats.org/officeDocument/2006/customXml" ds:itemID="{E52A3C6E-BD7C-4868-BFD0-F03ED3B559A2}"/>
</file>

<file path=customXml/itemProps3.xml><?xml version="1.0" encoding="utf-8"?>
<ds:datastoreItem xmlns:ds="http://schemas.openxmlformats.org/officeDocument/2006/customXml" ds:itemID="{D48D55ED-DA5A-48FD-81B4-7B0A140C99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2025-08-27T15:08:41Z</dcterms:created>
  <dcterms:modified xsi:type="dcterms:W3CDTF">2025-08-27T15:09:15Z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