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680" y="390885"/>
            <a:ext cx="1273224" cy="1867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5" y="153332"/>
            <a:ext cx="1689254" cy="24098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0" y="549081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55" y="303366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4" y="49253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46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2" y="369242"/>
            <a:ext cx="1932335" cy="19323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23" y="364019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5" y="36401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8" y="499835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957" y="15801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28098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2024-11-25T13:40:57Z</dcterms:created>
  <dcterms:modified xsi:type="dcterms:W3CDTF">2024-11-25T21:20:44Z</dcterms:modified>
</cp:coreProperties>
</file>