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145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93700" y="430150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7A1FAFEB-0348-0E2E-9B56-E6BE14BA83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8947" y="2463587"/>
            <a:ext cx="4079674" cy="40796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ксессуар, корона, королевские драгоценности, украшенный драгоценностями головной убор&#10;&#10;Автоматически созданное описание">
            <a:extLst>
              <a:ext uri="{FF2B5EF4-FFF2-40B4-BE49-F238E27FC236}">
                <a16:creationId xmlns:a16="http://schemas.microsoft.com/office/drawing/2014/main" id="{F3B31003-2A09-C94E-A813-4352F1730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0" y="626784"/>
            <a:ext cx="1751194" cy="17234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кран, Строительное оборуд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189592E-21F2-9437-5052-891D849F5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99" y="640199"/>
            <a:ext cx="1451480" cy="145148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дежда, куртка, рукав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D2115CC-C594-5A20-1AFD-E9CF5AD8F4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70" y="620694"/>
            <a:ext cx="1749460" cy="174946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72D637F6-3896-2F59-7615-9C17031F5F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12" y="744656"/>
            <a:ext cx="1650488" cy="1605600"/>
          </a:xfrm>
          <a:prstGeom prst="rect">
            <a:avLst/>
          </a:prstGeom>
        </p:spPr>
      </p:pic>
      <p:pic>
        <p:nvPicPr>
          <p:cNvPr id="8" name="Рисунок 7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9A98764D-903F-88CA-744D-3E3A67B025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44" y="791533"/>
            <a:ext cx="1456054" cy="14446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B876BD8-F51E-27C8-BCF8-D4F5DBE9C3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4" y="591826"/>
            <a:ext cx="1749460" cy="17494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638204D-BA5B-794F-48B6-E06858CF8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010" y="526453"/>
            <a:ext cx="2090810" cy="20908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DFE318A-2FE0-1C80-C1A1-4A773FF9E5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7" y="602121"/>
            <a:ext cx="1720249" cy="172024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производить, Натуральные продукты, Веганское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3F37FEA6-DDE2-6371-7A0B-87AA47C237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04" y="578070"/>
            <a:ext cx="1650488" cy="173759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робка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5ECBDA96-7446-BB3F-7992-6CAE74C20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875" b="80566" l="22168" r="89063">
                        <a14:foregroundMark x1="78223" y1="65234" x2="80957" y2="63672"/>
                        <a14:foregroundMark x1="78613" y1="62109" x2="83008" y2="63867"/>
                        <a14:foregroundMark x1="79688" y1="60059" x2="81055" y2="64551"/>
                        <a14:foregroundMark x1="79004" y1="58105" x2="81152" y2="63867"/>
                        <a14:foregroundMark x1="80273" y1="56934" x2="80273" y2="61719"/>
                        <a14:foregroundMark x1="80957" y1="54102" x2="79395" y2="57520"/>
                        <a14:foregroundMark x1="81250" y1="50781" x2="79199" y2="54980"/>
                        <a14:foregroundMark x1="81445" y1="48145" x2="79785" y2="52734"/>
                        <a14:foregroundMark x1="79297" y1="47363" x2="81738" y2="46875"/>
                        <a14:foregroundMark x1="45313" y1="80664" x2="25977" y2="69531"/>
                        <a14:foregroundMark x1="22168" y1="53125" x2="22656" y2="63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91" t="47043" r="3386" b="16798"/>
          <a:stretch/>
        </p:blipFill>
        <p:spPr>
          <a:xfrm flipH="1">
            <a:off x="5341286" y="4383085"/>
            <a:ext cx="3015857" cy="1475126"/>
          </a:xfrm>
          <a:prstGeom prst="corner">
            <a:avLst>
              <a:gd name="adj1" fmla="val 72578"/>
              <a:gd name="adj2" fmla="val 177527"/>
            </a:avLst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9" y="461402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30575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4.16667E-7 0.4520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6445 -2.96296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36445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1.45833E-6 0.4669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3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2.96296E-6 L -0.05729 -2.96296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2.22222E-6 L -0.05729 2.22222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4370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2.96296E-6 L -0.20586 -2.96296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2.22222E-6 L -0.20586 2.22222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0.43403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9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2.96296E-6 L -0.44622 -2.96296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2.22222E-6 L -0.44623 2.22222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469 0.4588 " pathEditMode="relative" rAng="0" ptsTypes="AA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2294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2 -2.96296E-6 L 0.02604 -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2.22222E-6 L 0.02604 2.22222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3.125E-6 0.44491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2.96296E-6 L -0.32682 -2.96296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2.22222E-6 L -0.32682 2.22222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2.29167E-6 0.43542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59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2.96296E-6 L -0.00924 -2.96296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2.22222E-6 L -0.00925 2.22222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1.04167E-6 0.4643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218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-2.96296E-6 L -0.47461 -2.96296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2.22222E-6 L -0.47461 2.22222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3.125E-6 0.41875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926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-2.96296E-6 L -0.12565 -2.96296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461 2.22222E-6 L -0.12565 2.22222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2024-11-25T14:51:42Z</dcterms:modified>
</cp:coreProperties>
</file>