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32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32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4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47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3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906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722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19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05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75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2190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56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C800312-8F7F-E4AC-1119-9CF1A04F7EE6}"/>
              </a:ext>
            </a:extLst>
          </p:cNvPr>
          <p:cNvGrpSpPr/>
          <p:nvPr/>
        </p:nvGrpSpPr>
        <p:grpSpPr>
          <a:xfrm>
            <a:off x="6522370" y="958020"/>
            <a:ext cx="1981466" cy="1914620"/>
            <a:chOff x="6522370" y="958020"/>
            <a:chExt cx="1981466" cy="1914620"/>
          </a:xfrm>
        </p:grpSpPr>
        <p:sp>
          <p:nvSpPr>
            <p:cNvPr id="18" name="Овал 17"/>
            <p:cNvSpPr/>
            <p:nvPr/>
          </p:nvSpPr>
          <p:spPr>
            <a:xfrm>
              <a:off x="6522370" y="958020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7912" y1="21528" x2="47302" y2="442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103" y="1108685"/>
              <a:ext cx="1303612" cy="1506591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F1A0D8-7A71-F807-5B9B-B32EA29533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ECD5EE2-F285-12D7-DBF0-575E05FFC00F}"/>
              </a:ext>
            </a:extLst>
          </p:cNvPr>
          <p:cNvGrpSpPr/>
          <p:nvPr/>
        </p:nvGrpSpPr>
        <p:grpSpPr>
          <a:xfrm>
            <a:off x="292300" y="3798355"/>
            <a:ext cx="1981466" cy="1929150"/>
            <a:chOff x="292300" y="3798355"/>
            <a:chExt cx="1981466" cy="1929150"/>
          </a:xfrm>
        </p:grpSpPr>
        <p:sp>
          <p:nvSpPr>
            <p:cNvPr id="20" name="Овал 19"/>
            <p:cNvSpPr/>
            <p:nvPr/>
          </p:nvSpPr>
          <p:spPr>
            <a:xfrm>
              <a:off x="292300" y="3798355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Изображение выглядит как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5F8FA42-0605-CD84-1466-9FA966D7B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21" y="3973897"/>
              <a:ext cx="1753608" cy="1753608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8C79302-418E-A5C2-4A30-EE53888E8774}"/>
              </a:ext>
            </a:extLst>
          </p:cNvPr>
          <p:cNvGrpSpPr/>
          <p:nvPr/>
        </p:nvGrpSpPr>
        <p:grpSpPr>
          <a:xfrm>
            <a:off x="4451684" y="3834695"/>
            <a:ext cx="1981466" cy="1914620"/>
            <a:chOff x="4451684" y="3834695"/>
            <a:chExt cx="1981466" cy="1914620"/>
          </a:xfrm>
        </p:grpSpPr>
        <p:sp>
          <p:nvSpPr>
            <p:cNvPr id="32" name="Овал 31"/>
            <p:cNvSpPr/>
            <p:nvPr/>
          </p:nvSpPr>
          <p:spPr>
            <a:xfrm>
              <a:off x="4451684" y="3834695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C3D40D2-0FD9-3939-05D4-ED909DE7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307" y="4061599"/>
              <a:ext cx="1388132" cy="1388132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5233F47-519E-AAF3-BCDA-613D3AAD4FF8}"/>
              </a:ext>
            </a:extLst>
          </p:cNvPr>
          <p:cNvGrpSpPr/>
          <p:nvPr/>
        </p:nvGrpSpPr>
        <p:grpSpPr>
          <a:xfrm>
            <a:off x="4470284" y="1029639"/>
            <a:ext cx="1981466" cy="1914620"/>
            <a:chOff x="4470284" y="1029639"/>
            <a:chExt cx="1981466" cy="1914620"/>
          </a:xfrm>
        </p:grpSpPr>
        <p:sp>
          <p:nvSpPr>
            <p:cNvPr id="3" name="Овал 2"/>
            <p:cNvSpPr/>
            <p:nvPr/>
          </p:nvSpPr>
          <p:spPr>
            <a:xfrm>
              <a:off x="4470284" y="1029639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E1ED22B0-CF3C-41D0-5D49-2A2CBA5AA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951" y="1230605"/>
              <a:ext cx="1476387" cy="147638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B947CC4-A293-3B3A-7774-D638894533F8}"/>
              </a:ext>
            </a:extLst>
          </p:cNvPr>
          <p:cNvGrpSpPr/>
          <p:nvPr/>
        </p:nvGrpSpPr>
        <p:grpSpPr>
          <a:xfrm>
            <a:off x="316923" y="1029639"/>
            <a:ext cx="1981466" cy="1914620"/>
            <a:chOff x="316923" y="1029639"/>
            <a:chExt cx="1981466" cy="1914620"/>
          </a:xfrm>
        </p:grpSpPr>
        <p:sp>
          <p:nvSpPr>
            <p:cNvPr id="15" name="Овал 14"/>
            <p:cNvSpPr/>
            <p:nvPr/>
          </p:nvSpPr>
          <p:spPr>
            <a:xfrm>
              <a:off x="316923" y="1029639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Изображение выглядит как рыба, Биология океана, Организм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F9008C34-ACB4-82AE-C2EC-EA52D41A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63" y="1122232"/>
              <a:ext cx="1803284" cy="180328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F0A9430-1858-4476-CC46-BF25167769DC}"/>
              </a:ext>
            </a:extLst>
          </p:cNvPr>
          <p:cNvGrpSpPr/>
          <p:nvPr/>
        </p:nvGrpSpPr>
        <p:grpSpPr>
          <a:xfrm>
            <a:off x="2396615" y="1029639"/>
            <a:ext cx="1981466" cy="1914620"/>
            <a:chOff x="2396615" y="1029639"/>
            <a:chExt cx="1981466" cy="1914620"/>
          </a:xfrm>
        </p:grpSpPr>
        <p:sp>
          <p:nvSpPr>
            <p:cNvPr id="8" name="Овал 7"/>
            <p:cNvSpPr/>
            <p:nvPr/>
          </p:nvSpPr>
          <p:spPr>
            <a:xfrm>
              <a:off x="2396615" y="1029639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млекопитающее, Большие кошки, гепард, кот&#10;&#10;Автоматически созданное описание">
              <a:extLst>
                <a:ext uri="{FF2B5EF4-FFF2-40B4-BE49-F238E27FC236}">
                  <a16:creationId xmlns:a16="http://schemas.microsoft.com/office/drawing/2014/main" id="{5D6F759A-7741-D265-7A7B-1FF240D50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913" y="1191865"/>
              <a:ext cx="1590168" cy="1590168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1D1126C-731A-8C8D-CA0B-F5F68C0A66EC}"/>
              </a:ext>
            </a:extLst>
          </p:cNvPr>
          <p:cNvGrpSpPr/>
          <p:nvPr/>
        </p:nvGrpSpPr>
        <p:grpSpPr>
          <a:xfrm>
            <a:off x="2371992" y="3834695"/>
            <a:ext cx="1981466" cy="1914620"/>
            <a:chOff x="2371992" y="3834695"/>
            <a:chExt cx="1981466" cy="1914620"/>
          </a:xfrm>
        </p:grpSpPr>
        <p:sp>
          <p:nvSpPr>
            <p:cNvPr id="29" name="Овал 28"/>
            <p:cNvSpPr/>
            <p:nvPr/>
          </p:nvSpPr>
          <p:spPr>
            <a:xfrm>
              <a:off x="2371992" y="3834695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Изображение выглядит как кувшин, кофейная чашка, Сосуды для напитков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ACD73881-CB81-29AE-A4BB-A451B61D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212" y="3904736"/>
              <a:ext cx="1677869" cy="167786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210CC233-05BA-078A-8631-1E7FD4361DA8}"/>
              </a:ext>
            </a:extLst>
          </p:cNvPr>
          <p:cNvGrpSpPr/>
          <p:nvPr/>
        </p:nvGrpSpPr>
        <p:grpSpPr>
          <a:xfrm>
            <a:off x="6522370" y="3834695"/>
            <a:ext cx="1981466" cy="1914620"/>
            <a:chOff x="6522370" y="3834695"/>
            <a:chExt cx="1981466" cy="1914620"/>
          </a:xfrm>
        </p:grpSpPr>
        <p:sp>
          <p:nvSpPr>
            <p:cNvPr id="23" name="Овал 22"/>
            <p:cNvSpPr/>
            <p:nvPr/>
          </p:nvSpPr>
          <p:spPr>
            <a:xfrm>
              <a:off x="6522370" y="3834695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Изображение выглядит как рисунок, картина, зарисовка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FAA64E-FBDB-887D-900D-9109D13CC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684" y="3890363"/>
              <a:ext cx="1803284" cy="1803284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AC0FE66-5B67-6347-9FEB-2969678D44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3" y="259536"/>
            <a:ext cx="5662592" cy="5769003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56980" y="191533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9E5C4-91CA-484B-9B63-8AAC369E047E}"/>
</file>

<file path=customXml/itemProps2.xml><?xml version="1.0" encoding="utf-8"?>
<ds:datastoreItem xmlns:ds="http://schemas.openxmlformats.org/officeDocument/2006/customXml" ds:itemID="{96BBB2E0-FD2A-4DFE-A8CF-EBFD2ED76BC8}"/>
</file>

<file path=customXml/itemProps3.xml><?xml version="1.0" encoding="utf-8"?>
<ds:datastoreItem xmlns:ds="http://schemas.openxmlformats.org/officeDocument/2006/customXml" ds:itemID="{264F7489-4CE5-4052-A6C8-56031636CCCA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2024-04-17T14:28:05Z</dcterms:created>
  <dcterms:modified xsi:type="dcterms:W3CDTF">2025-01-02T17:02:38Z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