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1056" name="Picture 10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0730" y="2610590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D3DD60-533F-49EB-B2CB-182F64C0DF74}"/>
</file>

<file path=customXml/itemProps2.xml><?xml version="1.0" encoding="utf-8"?>
<ds:datastoreItem xmlns:ds="http://schemas.openxmlformats.org/officeDocument/2006/customXml" ds:itemID="{EA9498A7-8434-43AD-9840-F41294FF07E2}"/>
</file>

<file path=customXml/itemProps3.xml><?xml version="1.0" encoding="utf-8"?>
<ds:datastoreItem xmlns:ds="http://schemas.openxmlformats.org/officeDocument/2006/customXml" ds:itemID="{CB25A9B0-21F0-4589-AC7B-ED7F307094F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2024-05-01T09:04:00Z</dcterms:created>
  <dcterms:modified xsi:type="dcterms:W3CDTF">2024-12-24T14:51:10Z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